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1" r:id="rId2"/>
    <p:sldId id="273" r:id="rId3"/>
    <p:sldId id="289" r:id="rId4"/>
    <p:sldId id="290" r:id="rId5"/>
    <p:sldId id="291" r:id="rId6"/>
    <p:sldId id="292" r:id="rId7"/>
    <p:sldId id="293" r:id="rId8"/>
    <p:sldId id="275" r:id="rId9"/>
    <p:sldId id="285" r:id="rId10"/>
    <p:sldId id="278" r:id="rId11"/>
    <p:sldId id="288" r:id="rId12"/>
    <p:sldId id="276" r:id="rId13"/>
    <p:sldId id="281" r:id="rId14"/>
    <p:sldId id="284" r:id="rId15"/>
    <p:sldId id="27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ora Pinkhasov" initials="LP" lastIdx="2" clrIdx="0">
    <p:extLst>
      <p:ext uri="{19B8F6BF-5375-455C-9EA6-DF929625EA0E}">
        <p15:presenceInfo xmlns:p15="http://schemas.microsoft.com/office/powerpoint/2012/main" userId="7871bb0dfe813c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D3CD"/>
    <a:srgbClr val="ADDED9"/>
    <a:srgbClr val="F2F2F2"/>
    <a:srgbClr val="E7E6E6"/>
    <a:srgbClr val="FFD85D"/>
    <a:srgbClr val="A1C6E7"/>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varScale="1">
        <p:scale>
          <a:sx n="92" d="100"/>
          <a:sy n="92" d="100"/>
        </p:scale>
        <p:origin x="9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979D9-D2A8-428A-BDCB-A462B76B4D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219138-8BCC-4646-8E25-99DFEF1051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702DDE-84C4-4A1C-8584-DDBC6EF903A5}"/>
              </a:ext>
            </a:extLst>
          </p:cNvPr>
          <p:cNvSpPr>
            <a:spLocks noGrp="1"/>
          </p:cNvSpPr>
          <p:nvPr>
            <p:ph type="dt" sz="half" idx="10"/>
          </p:nvPr>
        </p:nvSpPr>
        <p:spPr/>
        <p:txBody>
          <a:bodyPr/>
          <a:lstStyle/>
          <a:p>
            <a:fld id="{6575EF2C-83F8-4842-807F-44609EA45A37}" type="datetimeFigureOut">
              <a:rPr lang="en-US" smtClean="0"/>
              <a:t>5/24/2021</a:t>
            </a:fld>
            <a:endParaRPr lang="en-US"/>
          </a:p>
        </p:txBody>
      </p:sp>
      <p:sp>
        <p:nvSpPr>
          <p:cNvPr id="5" name="Footer Placeholder 4">
            <a:extLst>
              <a:ext uri="{FF2B5EF4-FFF2-40B4-BE49-F238E27FC236}">
                <a16:creationId xmlns:a16="http://schemas.microsoft.com/office/drawing/2014/main" id="{CEDCB3D3-9BF3-43F4-BEE3-E0EC5F1461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D20BE-AFD8-4583-BF6D-6DA67AB9FA29}"/>
              </a:ext>
            </a:extLst>
          </p:cNvPr>
          <p:cNvSpPr>
            <a:spLocks noGrp="1"/>
          </p:cNvSpPr>
          <p:nvPr>
            <p:ph type="sldNum" sz="quarter" idx="12"/>
          </p:nvPr>
        </p:nvSpPr>
        <p:spPr/>
        <p:txBody>
          <a:bodyPr/>
          <a:lstStyle/>
          <a:p>
            <a:fld id="{E00B594D-F11A-4775-BB57-86354F05BB97}" type="slidenum">
              <a:rPr lang="en-US" smtClean="0"/>
              <a:t>‹#›</a:t>
            </a:fld>
            <a:endParaRPr lang="en-US"/>
          </a:p>
        </p:txBody>
      </p:sp>
    </p:spTree>
    <p:extLst>
      <p:ext uri="{BB962C8B-B14F-4D97-AF65-F5344CB8AC3E}">
        <p14:creationId xmlns:p14="http://schemas.microsoft.com/office/powerpoint/2010/main" val="2354114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DE585-7933-4542-9EA3-A457F6C89F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1E1551-0B90-4657-B2D0-C28094A546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63D133-B2B7-4CF0-9A75-52DC3C57B6B8}"/>
              </a:ext>
            </a:extLst>
          </p:cNvPr>
          <p:cNvSpPr>
            <a:spLocks noGrp="1"/>
          </p:cNvSpPr>
          <p:nvPr>
            <p:ph type="dt" sz="half" idx="10"/>
          </p:nvPr>
        </p:nvSpPr>
        <p:spPr/>
        <p:txBody>
          <a:bodyPr/>
          <a:lstStyle/>
          <a:p>
            <a:fld id="{6575EF2C-83F8-4842-807F-44609EA45A37}" type="datetimeFigureOut">
              <a:rPr lang="en-US" smtClean="0"/>
              <a:t>5/24/2021</a:t>
            </a:fld>
            <a:endParaRPr lang="en-US"/>
          </a:p>
        </p:txBody>
      </p:sp>
      <p:sp>
        <p:nvSpPr>
          <p:cNvPr id="5" name="Footer Placeholder 4">
            <a:extLst>
              <a:ext uri="{FF2B5EF4-FFF2-40B4-BE49-F238E27FC236}">
                <a16:creationId xmlns:a16="http://schemas.microsoft.com/office/drawing/2014/main" id="{4274035A-6A3B-4652-9C55-70BF26F5EF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58A1EF-4169-4768-851B-A0DDD5D483C6}"/>
              </a:ext>
            </a:extLst>
          </p:cNvPr>
          <p:cNvSpPr>
            <a:spLocks noGrp="1"/>
          </p:cNvSpPr>
          <p:nvPr>
            <p:ph type="sldNum" sz="quarter" idx="12"/>
          </p:nvPr>
        </p:nvSpPr>
        <p:spPr/>
        <p:txBody>
          <a:bodyPr/>
          <a:lstStyle/>
          <a:p>
            <a:fld id="{E00B594D-F11A-4775-BB57-86354F05BB97}" type="slidenum">
              <a:rPr lang="en-US" smtClean="0"/>
              <a:t>‹#›</a:t>
            </a:fld>
            <a:endParaRPr lang="en-US"/>
          </a:p>
        </p:txBody>
      </p:sp>
    </p:spTree>
    <p:extLst>
      <p:ext uri="{BB962C8B-B14F-4D97-AF65-F5344CB8AC3E}">
        <p14:creationId xmlns:p14="http://schemas.microsoft.com/office/powerpoint/2010/main" val="1821919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C31025-4DE0-4808-9A4B-2EEFFF1CCF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002686-06AD-4257-81A0-A0B6DD449A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7D84C2-9C6D-4170-9E6B-46DE80AE3D76}"/>
              </a:ext>
            </a:extLst>
          </p:cNvPr>
          <p:cNvSpPr>
            <a:spLocks noGrp="1"/>
          </p:cNvSpPr>
          <p:nvPr>
            <p:ph type="dt" sz="half" idx="10"/>
          </p:nvPr>
        </p:nvSpPr>
        <p:spPr/>
        <p:txBody>
          <a:bodyPr/>
          <a:lstStyle/>
          <a:p>
            <a:fld id="{6575EF2C-83F8-4842-807F-44609EA45A37}" type="datetimeFigureOut">
              <a:rPr lang="en-US" smtClean="0"/>
              <a:t>5/24/2021</a:t>
            </a:fld>
            <a:endParaRPr lang="en-US"/>
          </a:p>
        </p:txBody>
      </p:sp>
      <p:sp>
        <p:nvSpPr>
          <p:cNvPr id="5" name="Footer Placeholder 4">
            <a:extLst>
              <a:ext uri="{FF2B5EF4-FFF2-40B4-BE49-F238E27FC236}">
                <a16:creationId xmlns:a16="http://schemas.microsoft.com/office/drawing/2014/main" id="{F67CC843-B756-445C-82CD-3E4E0FDE7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8241B6-3328-4E25-A4F6-7321AC6C20C7}"/>
              </a:ext>
            </a:extLst>
          </p:cNvPr>
          <p:cNvSpPr>
            <a:spLocks noGrp="1"/>
          </p:cNvSpPr>
          <p:nvPr>
            <p:ph type="sldNum" sz="quarter" idx="12"/>
          </p:nvPr>
        </p:nvSpPr>
        <p:spPr/>
        <p:txBody>
          <a:bodyPr/>
          <a:lstStyle/>
          <a:p>
            <a:fld id="{E00B594D-F11A-4775-BB57-86354F05BB97}" type="slidenum">
              <a:rPr lang="en-US" smtClean="0"/>
              <a:t>‹#›</a:t>
            </a:fld>
            <a:endParaRPr lang="en-US"/>
          </a:p>
        </p:txBody>
      </p:sp>
    </p:spTree>
    <p:extLst>
      <p:ext uri="{BB962C8B-B14F-4D97-AF65-F5344CB8AC3E}">
        <p14:creationId xmlns:p14="http://schemas.microsoft.com/office/powerpoint/2010/main" val="3526999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018C5-27D0-4FC8-B640-C1D472E925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02585F-3585-4CA8-862E-EF859B0E0E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048DE2-D3FB-4A3B-9F63-2D90C38637CE}"/>
              </a:ext>
            </a:extLst>
          </p:cNvPr>
          <p:cNvSpPr>
            <a:spLocks noGrp="1"/>
          </p:cNvSpPr>
          <p:nvPr>
            <p:ph type="dt" sz="half" idx="10"/>
          </p:nvPr>
        </p:nvSpPr>
        <p:spPr/>
        <p:txBody>
          <a:bodyPr/>
          <a:lstStyle/>
          <a:p>
            <a:fld id="{6575EF2C-83F8-4842-807F-44609EA45A37}" type="datetimeFigureOut">
              <a:rPr lang="en-US" smtClean="0"/>
              <a:t>5/24/2021</a:t>
            </a:fld>
            <a:endParaRPr lang="en-US"/>
          </a:p>
        </p:txBody>
      </p:sp>
      <p:sp>
        <p:nvSpPr>
          <p:cNvPr id="5" name="Footer Placeholder 4">
            <a:extLst>
              <a:ext uri="{FF2B5EF4-FFF2-40B4-BE49-F238E27FC236}">
                <a16:creationId xmlns:a16="http://schemas.microsoft.com/office/drawing/2014/main" id="{34E1E920-5157-4A49-A267-DBE92ECD7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6B0AC9-E303-402A-A886-17E44BEAB249}"/>
              </a:ext>
            </a:extLst>
          </p:cNvPr>
          <p:cNvSpPr>
            <a:spLocks noGrp="1"/>
          </p:cNvSpPr>
          <p:nvPr>
            <p:ph type="sldNum" sz="quarter" idx="12"/>
          </p:nvPr>
        </p:nvSpPr>
        <p:spPr/>
        <p:txBody>
          <a:bodyPr/>
          <a:lstStyle/>
          <a:p>
            <a:fld id="{E00B594D-F11A-4775-BB57-86354F05BB97}" type="slidenum">
              <a:rPr lang="en-US" smtClean="0"/>
              <a:t>‹#›</a:t>
            </a:fld>
            <a:endParaRPr lang="en-US"/>
          </a:p>
        </p:txBody>
      </p:sp>
    </p:spTree>
    <p:extLst>
      <p:ext uri="{BB962C8B-B14F-4D97-AF65-F5344CB8AC3E}">
        <p14:creationId xmlns:p14="http://schemas.microsoft.com/office/powerpoint/2010/main" val="1936406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19568-5935-4320-B6AC-5F14388C84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D1827E-B980-4DB7-A0E4-5492652D03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323AC3-CA00-4892-820F-8BF3C6C8C069}"/>
              </a:ext>
            </a:extLst>
          </p:cNvPr>
          <p:cNvSpPr>
            <a:spLocks noGrp="1"/>
          </p:cNvSpPr>
          <p:nvPr>
            <p:ph type="dt" sz="half" idx="10"/>
          </p:nvPr>
        </p:nvSpPr>
        <p:spPr/>
        <p:txBody>
          <a:bodyPr/>
          <a:lstStyle/>
          <a:p>
            <a:fld id="{6575EF2C-83F8-4842-807F-44609EA45A37}" type="datetimeFigureOut">
              <a:rPr lang="en-US" smtClean="0"/>
              <a:t>5/24/2021</a:t>
            </a:fld>
            <a:endParaRPr lang="en-US"/>
          </a:p>
        </p:txBody>
      </p:sp>
      <p:sp>
        <p:nvSpPr>
          <p:cNvPr id="5" name="Footer Placeholder 4">
            <a:extLst>
              <a:ext uri="{FF2B5EF4-FFF2-40B4-BE49-F238E27FC236}">
                <a16:creationId xmlns:a16="http://schemas.microsoft.com/office/drawing/2014/main" id="{33E1E1EC-994E-4B11-876F-BCD268D552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E06E58-C80A-4E5A-89A1-BF0F06D46F1D}"/>
              </a:ext>
            </a:extLst>
          </p:cNvPr>
          <p:cNvSpPr>
            <a:spLocks noGrp="1"/>
          </p:cNvSpPr>
          <p:nvPr>
            <p:ph type="sldNum" sz="quarter" idx="12"/>
          </p:nvPr>
        </p:nvSpPr>
        <p:spPr/>
        <p:txBody>
          <a:bodyPr/>
          <a:lstStyle/>
          <a:p>
            <a:fld id="{E00B594D-F11A-4775-BB57-86354F05BB97}" type="slidenum">
              <a:rPr lang="en-US" smtClean="0"/>
              <a:t>‹#›</a:t>
            </a:fld>
            <a:endParaRPr lang="en-US"/>
          </a:p>
        </p:txBody>
      </p:sp>
    </p:spTree>
    <p:extLst>
      <p:ext uri="{BB962C8B-B14F-4D97-AF65-F5344CB8AC3E}">
        <p14:creationId xmlns:p14="http://schemas.microsoft.com/office/powerpoint/2010/main" val="1974901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9E42D-EADA-4B41-BC2D-DE90C0AE9E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291838-2E62-4184-AE8D-C338E14A24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98E0D4-3C23-4832-831C-BC798F9850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D76F66-F9C9-4505-9827-5CBB0C4B7F1E}"/>
              </a:ext>
            </a:extLst>
          </p:cNvPr>
          <p:cNvSpPr>
            <a:spLocks noGrp="1"/>
          </p:cNvSpPr>
          <p:nvPr>
            <p:ph type="dt" sz="half" idx="10"/>
          </p:nvPr>
        </p:nvSpPr>
        <p:spPr/>
        <p:txBody>
          <a:bodyPr/>
          <a:lstStyle/>
          <a:p>
            <a:fld id="{6575EF2C-83F8-4842-807F-44609EA45A37}" type="datetimeFigureOut">
              <a:rPr lang="en-US" smtClean="0"/>
              <a:t>5/24/2021</a:t>
            </a:fld>
            <a:endParaRPr lang="en-US"/>
          </a:p>
        </p:txBody>
      </p:sp>
      <p:sp>
        <p:nvSpPr>
          <p:cNvPr id="6" name="Footer Placeholder 5">
            <a:extLst>
              <a:ext uri="{FF2B5EF4-FFF2-40B4-BE49-F238E27FC236}">
                <a16:creationId xmlns:a16="http://schemas.microsoft.com/office/drawing/2014/main" id="{4625474A-CFAC-4A57-A0A3-C60582B761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BF2517-6488-423B-98EE-0ECAB8EFD5ED}"/>
              </a:ext>
            </a:extLst>
          </p:cNvPr>
          <p:cNvSpPr>
            <a:spLocks noGrp="1"/>
          </p:cNvSpPr>
          <p:nvPr>
            <p:ph type="sldNum" sz="quarter" idx="12"/>
          </p:nvPr>
        </p:nvSpPr>
        <p:spPr/>
        <p:txBody>
          <a:bodyPr/>
          <a:lstStyle/>
          <a:p>
            <a:fld id="{E00B594D-F11A-4775-BB57-86354F05BB97}" type="slidenum">
              <a:rPr lang="en-US" smtClean="0"/>
              <a:t>‹#›</a:t>
            </a:fld>
            <a:endParaRPr lang="en-US"/>
          </a:p>
        </p:txBody>
      </p:sp>
    </p:spTree>
    <p:extLst>
      <p:ext uri="{BB962C8B-B14F-4D97-AF65-F5344CB8AC3E}">
        <p14:creationId xmlns:p14="http://schemas.microsoft.com/office/powerpoint/2010/main" val="885724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AD2C2-E09B-49E2-9C66-78A87E8465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EDA1B2-2126-4A74-A2BD-3520C7FE39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02DD19-1C5A-48A0-B23E-0F9D590F75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6CFCDC-F456-48E9-84E9-A81D5D290F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DE84EF-6FE3-4A14-B8CC-BCBD1BE27D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72B38E-8083-4984-8027-2A3A1AE4704A}"/>
              </a:ext>
            </a:extLst>
          </p:cNvPr>
          <p:cNvSpPr>
            <a:spLocks noGrp="1"/>
          </p:cNvSpPr>
          <p:nvPr>
            <p:ph type="dt" sz="half" idx="10"/>
          </p:nvPr>
        </p:nvSpPr>
        <p:spPr/>
        <p:txBody>
          <a:bodyPr/>
          <a:lstStyle/>
          <a:p>
            <a:fld id="{6575EF2C-83F8-4842-807F-44609EA45A37}" type="datetimeFigureOut">
              <a:rPr lang="en-US" smtClean="0"/>
              <a:t>5/24/2021</a:t>
            </a:fld>
            <a:endParaRPr lang="en-US"/>
          </a:p>
        </p:txBody>
      </p:sp>
      <p:sp>
        <p:nvSpPr>
          <p:cNvPr id="8" name="Footer Placeholder 7">
            <a:extLst>
              <a:ext uri="{FF2B5EF4-FFF2-40B4-BE49-F238E27FC236}">
                <a16:creationId xmlns:a16="http://schemas.microsoft.com/office/drawing/2014/main" id="{8399A306-2F47-43AB-98E0-4F8F661978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7E334F-570D-4C85-A2FC-56821D6F9EA3}"/>
              </a:ext>
            </a:extLst>
          </p:cNvPr>
          <p:cNvSpPr>
            <a:spLocks noGrp="1"/>
          </p:cNvSpPr>
          <p:nvPr>
            <p:ph type="sldNum" sz="quarter" idx="12"/>
          </p:nvPr>
        </p:nvSpPr>
        <p:spPr/>
        <p:txBody>
          <a:bodyPr/>
          <a:lstStyle/>
          <a:p>
            <a:fld id="{E00B594D-F11A-4775-BB57-86354F05BB97}" type="slidenum">
              <a:rPr lang="en-US" smtClean="0"/>
              <a:t>‹#›</a:t>
            </a:fld>
            <a:endParaRPr lang="en-US"/>
          </a:p>
        </p:txBody>
      </p:sp>
    </p:spTree>
    <p:extLst>
      <p:ext uri="{BB962C8B-B14F-4D97-AF65-F5344CB8AC3E}">
        <p14:creationId xmlns:p14="http://schemas.microsoft.com/office/powerpoint/2010/main" val="3521302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8CF07-2FCA-4A4F-9A39-3C1296A8FA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EEF080-9121-46E1-99E8-64D7BC27870B}"/>
              </a:ext>
            </a:extLst>
          </p:cNvPr>
          <p:cNvSpPr>
            <a:spLocks noGrp="1"/>
          </p:cNvSpPr>
          <p:nvPr>
            <p:ph type="dt" sz="half" idx="10"/>
          </p:nvPr>
        </p:nvSpPr>
        <p:spPr/>
        <p:txBody>
          <a:bodyPr/>
          <a:lstStyle/>
          <a:p>
            <a:fld id="{6575EF2C-83F8-4842-807F-44609EA45A37}" type="datetimeFigureOut">
              <a:rPr lang="en-US" smtClean="0"/>
              <a:t>5/24/2021</a:t>
            </a:fld>
            <a:endParaRPr lang="en-US"/>
          </a:p>
        </p:txBody>
      </p:sp>
      <p:sp>
        <p:nvSpPr>
          <p:cNvPr id="4" name="Footer Placeholder 3">
            <a:extLst>
              <a:ext uri="{FF2B5EF4-FFF2-40B4-BE49-F238E27FC236}">
                <a16:creationId xmlns:a16="http://schemas.microsoft.com/office/drawing/2014/main" id="{0BBC6DAB-F4CC-4346-AA02-101FD6A7B2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E24044-B4A9-400C-B12A-CB9B7CE4A983}"/>
              </a:ext>
            </a:extLst>
          </p:cNvPr>
          <p:cNvSpPr>
            <a:spLocks noGrp="1"/>
          </p:cNvSpPr>
          <p:nvPr>
            <p:ph type="sldNum" sz="quarter" idx="12"/>
          </p:nvPr>
        </p:nvSpPr>
        <p:spPr/>
        <p:txBody>
          <a:bodyPr/>
          <a:lstStyle/>
          <a:p>
            <a:fld id="{E00B594D-F11A-4775-BB57-86354F05BB97}" type="slidenum">
              <a:rPr lang="en-US" smtClean="0"/>
              <a:t>‹#›</a:t>
            </a:fld>
            <a:endParaRPr lang="en-US"/>
          </a:p>
        </p:txBody>
      </p:sp>
    </p:spTree>
    <p:extLst>
      <p:ext uri="{BB962C8B-B14F-4D97-AF65-F5344CB8AC3E}">
        <p14:creationId xmlns:p14="http://schemas.microsoft.com/office/powerpoint/2010/main" val="3794850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0FFE13-7B59-407E-AC29-A817DB97671E}"/>
              </a:ext>
            </a:extLst>
          </p:cNvPr>
          <p:cNvSpPr>
            <a:spLocks noGrp="1"/>
          </p:cNvSpPr>
          <p:nvPr>
            <p:ph type="dt" sz="half" idx="10"/>
          </p:nvPr>
        </p:nvSpPr>
        <p:spPr/>
        <p:txBody>
          <a:bodyPr/>
          <a:lstStyle/>
          <a:p>
            <a:fld id="{6575EF2C-83F8-4842-807F-44609EA45A37}" type="datetimeFigureOut">
              <a:rPr lang="en-US" smtClean="0"/>
              <a:t>5/24/2021</a:t>
            </a:fld>
            <a:endParaRPr lang="en-US"/>
          </a:p>
        </p:txBody>
      </p:sp>
      <p:sp>
        <p:nvSpPr>
          <p:cNvPr id="3" name="Footer Placeholder 2">
            <a:extLst>
              <a:ext uri="{FF2B5EF4-FFF2-40B4-BE49-F238E27FC236}">
                <a16:creationId xmlns:a16="http://schemas.microsoft.com/office/drawing/2014/main" id="{62AA017C-F86A-4A05-B690-47585A787E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7DFDD3-5F76-4124-B1A0-C44295EF8015}"/>
              </a:ext>
            </a:extLst>
          </p:cNvPr>
          <p:cNvSpPr>
            <a:spLocks noGrp="1"/>
          </p:cNvSpPr>
          <p:nvPr>
            <p:ph type="sldNum" sz="quarter" idx="12"/>
          </p:nvPr>
        </p:nvSpPr>
        <p:spPr/>
        <p:txBody>
          <a:bodyPr/>
          <a:lstStyle/>
          <a:p>
            <a:fld id="{E00B594D-F11A-4775-BB57-86354F05BB97}" type="slidenum">
              <a:rPr lang="en-US" smtClean="0"/>
              <a:t>‹#›</a:t>
            </a:fld>
            <a:endParaRPr lang="en-US"/>
          </a:p>
        </p:txBody>
      </p:sp>
    </p:spTree>
    <p:extLst>
      <p:ext uri="{BB962C8B-B14F-4D97-AF65-F5344CB8AC3E}">
        <p14:creationId xmlns:p14="http://schemas.microsoft.com/office/powerpoint/2010/main" val="360006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8BA4A-546D-4D74-AA9B-39F1AFD806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A15374-0392-4626-BD1B-A76E5D61F7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19A964-BC85-4F01-AE4E-9A48FC24CF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918422-A033-4CB5-9162-E4E5A93640AF}"/>
              </a:ext>
            </a:extLst>
          </p:cNvPr>
          <p:cNvSpPr>
            <a:spLocks noGrp="1"/>
          </p:cNvSpPr>
          <p:nvPr>
            <p:ph type="dt" sz="half" idx="10"/>
          </p:nvPr>
        </p:nvSpPr>
        <p:spPr/>
        <p:txBody>
          <a:bodyPr/>
          <a:lstStyle/>
          <a:p>
            <a:fld id="{6575EF2C-83F8-4842-807F-44609EA45A37}" type="datetimeFigureOut">
              <a:rPr lang="en-US" smtClean="0"/>
              <a:t>5/24/2021</a:t>
            </a:fld>
            <a:endParaRPr lang="en-US"/>
          </a:p>
        </p:txBody>
      </p:sp>
      <p:sp>
        <p:nvSpPr>
          <p:cNvPr id="6" name="Footer Placeholder 5">
            <a:extLst>
              <a:ext uri="{FF2B5EF4-FFF2-40B4-BE49-F238E27FC236}">
                <a16:creationId xmlns:a16="http://schemas.microsoft.com/office/drawing/2014/main" id="{ABC4C7FB-86F5-4B6E-87CE-F9E73C41B5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2A0BE5-94BF-400B-A162-5B66E59F5822}"/>
              </a:ext>
            </a:extLst>
          </p:cNvPr>
          <p:cNvSpPr>
            <a:spLocks noGrp="1"/>
          </p:cNvSpPr>
          <p:nvPr>
            <p:ph type="sldNum" sz="quarter" idx="12"/>
          </p:nvPr>
        </p:nvSpPr>
        <p:spPr/>
        <p:txBody>
          <a:bodyPr/>
          <a:lstStyle/>
          <a:p>
            <a:fld id="{E00B594D-F11A-4775-BB57-86354F05BB97}" type="slidenum">
              <a:rPr lang="en-US" smtClean="0"/>
              <a:t>‹#›</a:t>
            </a:fld>
            <a:endParaRPr lang="en-US"/>
          </a:p>
        </p:txBody>
      </p:sp>
    </p:spTree>
    <p:extLst>
      <p:ext uri="{BB962C8B-B14F-4D97-AF65-F5344CB8AC3E}">
        <p14:creationId xmlns:p14="http://schemas.microsoft.com/office/powerpoint/2010/main" val="999953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C9CEA-6D3A-4913-8ACF-05880A6708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395A14-D4C9-439C-AEC8-314BC02EEC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240FD1-6DDB-4C04-9634-439A76209C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BA7877-FAA0-4D19-830D-AA6D1CF78372}"/>
              </a:ext>
            </a:extLst>
          </p:cNvPr>
          <p:cNvSpPr>
            <a:spLocks noGrp="1"/>
          </p:cNvSpPr>
          <p:nvPr>
            <p:ph type="dt" sz="half" idx="10"/>
          </p:nvPr>
        </p:nvSpPr>
        <p:spPr/>
        <p:txBody>
          <a:bodyPr/>
          <a:lstStyle/>
          <a:p>
            <a:fld id="{6575EF2C-83F8-4842-807F-44609EA45A37}" type="datetimeFigureOut">
              <a:rPr lang="en-US" smtClean="0"/>
              <a:t>5/24/2021</a:t>
            </a:fld>
            <a:endParaRPr lang="en-US"/>
          </a:p>
        </p:txBody>
      </p:sp>
      <p:sp>
        <p:nvSpPr>
          <p:cNvPr id="6" name="Footer Placeholder 5">
            <a:extLst>
              <a:ext uri="{FF2B5EF4-FFF2-40B4-BE49-F238E27FC236}">
                <a16:creationId xmlns:a16="http://schemas.microsoft.com/office/drawing/2014/main" id="{F6A2C08D-928F-4DEE-879C-0D304BB465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1BAB3E-DA1D-4960-9191-701EAB565BEC}"/>
              </a:ext>
            </a:extLst>
          </p:cNvPr>
          <p:cNvSpPr>
            <a:spLocks noGrp="1"/>
          </p:cNvSpPr>
          <p:nvPr>
            <p:ph type="sldNum" sz="quarter" idx="12"/>
          </p:nvPr>
        </p:nvSpPr>
        <p:spPr/>
        <p:txBody>
          <a:bodyPr/>
          <a:lstStyle/>
          <a:p>
            <a:fld id="{E00B594D-F11A-4775-BB57-86354F05BB97}" type="slidenum">
              <a:rPr lang="en-US" smtClean="0"/>
              <a:t>‹#›</a:t>
            </a:fld>
            <a:endParaRPr lang="en-US"/>
          </a:p>
        </p:txBody>
      </p:sp>
    </p:spTree>
    <p:extLst>
      <p:ext uri="{BB962C8B-B14F-4D97-AF65-F5344CB8AC3E}">
        <p14:creationId xmlns:p14="http://schemas.microsoft.com/office/powerpoint/2010/main" val="1360118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61251D-04D9-44CF-A500-69F6613667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68D341-BFFD-4506-99EA-501D23121E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1FF967-7E47-4AF3-A9C1-9D9BFAAE72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75EF2C-83F8-4842-807F-44609EA45A37}" type="datetimeFigureOut">
              <a:rPr lang="en-US" smtClean="0"/>
              <a:t>5/24/2021</a:t>
            </a:fld>
            <a:endParaRPr lang="en-US"/>
          </a:p>
        </p:txBody>
      </p:sp>
      <p:sp>
        <p:nvSpPr>
          <p:cNvPr id="5" name="Footer Placeholder 4">
            <a:extLst>
              <a:ext uri="{FF2B5EF4-FFF2-40B4-BE49-F238E27FC236}">
                <a16:creationId xmlns:a16="http://schemas.microsoft.com/office/drawing/2014/main" id="{A6AC73FF-0A53-4CCE-B107-6A0BD823E9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7A0C51-59C3-431C-A7AC-9657BF5171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0B594D-F11A-4775-BB57-86354F05BB97}" type="slidenum">
              <a:rPr lang="en-US" smtClean="0"/>
              <a:t>‹#›</a:t>
            </a:fld>
            <a:endParaRPr lang="en-US"/>
          </a:p>
        </p:txBody>
      </p:sp>
    </p:spTree>
    <p:extLst>
      <p:ext uri="{BB962C8B-B14F-4D97-AF65-F5344CB8AC3E}">
        <p14:creationId xmlns:p14="http://schemas.microsoft.com/office/powerpoint/2010/main" val="15221871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13.xml"/><Relationship Id="rId3" Type="http://schemas.openxmlformats.org/officeDocument/2006/relationships/image" Target="../media/image6.png"/><Relationship Id="rId7" Type="http://schemas.openxmlformats.org/officeDocument/2006/relationships/slide" Target="slide3.xml"/><Relationship Id="rId12" Type="http://schemas.openxmlformats.org/officeDocument/2006/relationships/image" Target="../media/image25.jp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 Target="slide2.xml"/><Relationship Id="rId11" Type="http://schemas.microsoft.com/office/2007/relationships/hdphoto" Target="../media/hdphoto4.wdp"/><Relationship Id="rId5" Type="http://schemas.openxmlformats.org/officeDocument/2006/relationships/image" Target="../media/image8.png"/><Relationship Id="rId15" Type="http://schemas.openxmlformats.org/officeDocument/2006/relationships/image" Target="../media/image27.PNG"/><Relationship Id="rId10" Type="http://schemas.openxmlformats.org/officeDocument/2006/relationships/image" Target="../media/image24.png"/><Relationship Id="rId4" Type="http://schemas.openxmlformats.org/officeDocument/2006/relationships/image" Target="../media/image7.png"/><Relationship Id="rId9" Type="http://schemas.openxmlformats.org/officeDocument/2006/relationships/image" Target="../media/image23.jpg"/><Relationship Id="rId1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13.xml"/><Relationship Id="rId3" Type="http://schemas.openxmlformats.org/officeDocument/2006/relationships/image" Target="../media/image6.png"/><Relationship Id="rId7" Type="http://schemas.openxmlformats.org/officeDocument/2006/relationships/slide" Target="slide3.xml"/><Relationship Id="rId12" Type="http://schemas.openxmlformats.org/officeDocument/2006/relationships/image" Target="../media/image30.png"/><Relationship Id="rId2" Type="http://schemas.openxmlformats.org/officeDocument/2006/relationships/image" Target="../media/image5.png"/><Relationship Id="rId16"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slide" Target="slide2.xml"/><Relationship Id="rId11" Type="http://schemas.openxmlformats.org/officeDocument/2006/relationships/image" Target="../media/image29.PNG"/><Relationship Id="rId5" Type="http://schemas.openxmlformats.org/officeDocument/2006/relationships/image" Target="../media/image8.png"/><Relationship Id="rId15" Type="http://schemas.microsoft.com/office/2007/relationships/hdphoto" Target="../media/hdphoto4.wdp"/><Relationship Id="rId10" Type="http://schemas.openxmlformats.org/officeDocument/2006/relationships/image" Target="../media/image28.png"/><Relationship Id="rId4" Type="http://schemas.openxmlformats.org/officeDocument/2006/relationships/image" Target="../media/image7.png"/><Relationship Id="rId9" Type="http://schemas.openxmlformats.org/officeDocument/2006/relationships/hyperlink" Target="https://github.com/PikaTeam/NumosAlphaVersion/wiki/MarketReview" TargetMode="External"/><Relationship Id="rId1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3.xml"/><Relationship Id="rId7" Type="http://schemas.openxmlformats.org/officeDocument/2006/relationships/image" Target="../media/image6.png"/><Relationship Id="rId2" Type="http://schemas.openxmlformats.org/officeDocument/2006/relationships/slide" Target="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slide" Target="slide13.xml"/><Relationship Id="rId4" Type="http://schemas.openxmlformats.org/officeDocument/2006/relationships/slide" Target="slide12.xml"/><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3.xml"/><Relationship Id="rId7" Type="http://schemas.openxmlformats.org/officeDocument/2006/relationships/image" Target="../media/image6.png"/><Relationship Id="rId2" Type="http://schemas.openxmlformats.org/officeDocument/2006/relationships/slide" Target="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slide" Target="slide13.xml"/><Relationship Id="rId4" Type="http://schemas.openxmlformats.org/officeDocument/2006/relationships/slide" Target="slide12.xml"/><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3.xml"/><Relationship Id="rId7" Type="http://schemas.openxmlformats.org/officeDocument/2006/relationships/image" Target="../media/image6.png"/><Relationship Id="rId2" Type="http://schemas.openxmlformats.org/officeDocument/2006/relationships/slide" Target="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slide" Target="slide13.xml"/><Relationship Id="rId4" Type="http://schemas.openxmlformats.org/officeDocument/2006/relationships/slide" Target="slide12.xml"/><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hyperlink" Target="https://github.com/PikaTeam/NumosAlphaVersion/wiki"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image" Target="../media/image6.png"/><Relationship Id="rId7" Type="http://schemas.openxmlformats.org/officeDocument/2006/relationships/slide" Target="slide3.xml"/><Relationship Id="rId12"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 Target="slide2.xml"/><Relationship Id="rId11" Type="http://schemas.openxmlformats.org/officeDocument/2006/relationships/image" Target="../media/image10.png"/><Relationship Id="rId5" Type="http://schemas.openxmlformats.org/officeDocument/2006/relationships/image" Target="../media/image8.png"/><Relationship Id="rId10"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slide" Target="slide12.xml"/><Relationship Id="rId11" Type="http://schemas.openxmlformats.org/officeDocument/2006/relationships/image" Target="../media/image14.png"/><Relationship Id="rId5" Type="http://schemas.openxmlformats.org/officeDocument/2006/relationships/slide" Target="slide3.xml"/><Relationship Id="rId10" Type="http://schemas.openxmlformats.org/officeDocument/2006/relationships/image" Target="../media/image8.png"/><Relationship Id="rId4" Type="http://schemas.openxmlformats.org/officeDocument/2006/relationships/slide" Target="slide2.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image" Target="../media/image6.png"/><Relationship Id="rId7"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3.xml"/><Relationship Id="rId7" Type="http://schemas.openxmlformats.org/officeDocument/2006/relationships/image" Target="../media/image7.png"/><Relationship Id="rId2" Type="http://schemas.openxmlformats.org/officeDocument/2006/relationships/slide" Target="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slide" Target="slide12.xml"/></Relationships>
</file>

<file path=ppt/slides/_rels/slide6.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image" Target="../media/image6.png"/><Relationship Id="rId7"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 Target="slide2.xml"/><Relationship Id="rId11" Type="http://schemas.openxmlformats.org/officeDocument/2006/relationships/image" Target="../media/image17.png"/><Relationship Id="rId5" Type="http://schemas.openxmlformats.org/officeDocument/2006/relationships/image" Target="../media/image8.png"/><Relationship Id="rId10" Type="http://schemas.openxmlformats.org/officeDocument/2006/relationships/image" Target="../media/image16.png"/><Relationship Id="rId4" Type="http://schemas.openxmlformats.org/officeDocument/2006/relationships/image" Target="../media/image7.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3.xml"/><Relationship Id="rId7" Type="http://schemas.openxmlformats.org/officeDocument/2006/relationships/image" Target="../media/image7.png"/><Relationship Id="rId2" Type="http://schemas.openxmlformats.org/officeDocument/2006/relationships/slide" Target="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9.png"/><Relationship Id="rId4" Type="http://schemas.openxmlformats.org/officeDocument/2006/relationships/slide" Target="slide12.xml"/><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image" Target="../media/image6.png"/><Relationship Id="rId7"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 Target="slide2.xml"/><Relationship Id="rId11" Type="http://schemas.openxmlformats.org/officeDocument/2006/relationships/image" Target="../media/image22.png"/><Relationship Id="rId5" Type="http://schemas.openxmlformats.org/officeDocument/2006/relationships/image" Target="../media/image8.png"/><Relationship Id="rId10" Type="http://schemas.openxmlformats.org/officeDocument/2006/relationships/image" Target="../media/image21.png"/><Relationship Id="rId4" Type="http://schemas.openxmlformats.org/officeDocument/2006/relationships/image" Target="../media/image7.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3.xml"/><Relationship Id="rId7" Type="http://schemas.openxmlformats.org/officeDocument/2006/relationships/image" Target="../media/image7.png"/><Relationship Id="rId2" Type="http://schemas.openxmlformats.org/officeDocument/2006/relationships/slide" Target="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slide" Target="slide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6" name="Picture 45" descr="Background pattern&#10;&#10;Description automatically generated">
            <a:extLst>
              <a:ext uri="{FF2B5EF4-FFF2-40B4-BE49-F238E27FC236}">
                <a16:creationId xmlns:a16="http://schemas.microsoft.com/office/drawing/2014/main" id="{7E374C3E-CA3B-4F20-9EE3-FE5F5158039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135" y="7848"/>
            <a:ext cx="12217989" cy="6858000"/>
          </a:xfrm>
          <a:prstGeom prst="rect">
            <a:avLst/>
          </a:prstGeom>
        </p:spPr>
      </p:pic>
      <p:grpSp>
        <p:nvGrpSpPr>
          <p:cNvPr id="47" name="Group 46">
            <a:extLst>
              <a:ext uri="{FF2B5EF4-FFF2-40B4-BE49-F238E27FC236}">
                <a16:creationId xmlns:a16="http://schemas.microsoft.com/office/drawing/2014/main" id="{85CCA790-2EA4-4706-976A-D9DF40D97A44}"/>
              </a:ext>
            </a:extLst>
          </p:cNvPr>
          <p:cNvGrpSpPr/>
          <p:nvPr/>
        </p:nvGrpSpPr>
        <p:grpSpPr>
          <a:xfrm>
            <a:off x="1813417" y="1517538"/>
            <a:ext cx="8565165" cy="3413767"/>
            <a:chOff x="2323283" y="1092801"/>
            <a:chExt cx="8565165" cy="3413767"/>
          </a:xfrm>
        </p:grpSpPr>
        <p:sp>
          <p:nvSpPr>
            <p:cNvPr id="48" name="TextBox 47">
              <a:extLst>
                <a:ext uri="{FF2B5EF4-FFF2-40B4-BE49-F238E27FC236}">
                  <a16:creationId xmlns:a16="http://schemas.microsoft.com/office/drawing/2014/main" id="{D24E36B3-E982-4BEA-B14A-432D0A9F2AD5}"/>
                </a:ext>
              </a:extLst>
            </p:cNvPr>
            <p:cNvSpPr txBox="1"/>
            <p:nvPr/>
          </p:nvSpPr>
          <p:spPr>
            <a:xfrm>
              <a:off x="2323283" y="1687519"/>
              <a:ext cx="8565165" cy="2646878"/>
            </a:xfrm>
            <a:prstGeom prst="rect">
              <a:avLst/>
            </a:prstGeom>
            <a:noFill/>
          </p:spPr>
          <p:txBody>
            <a:bodyPr wrap="none" rtlCol="0">
              <a:spAutoFit/>
            </a:bodyPr>
            <a:lstStyle/>
            <a:p>
              <a:r>
                <a:rPr lang="en-US" sz="16600" dirty="0">
                  <a:solidFill>
                    <a:srgbClr val="DC8D58"/>
                  </a:solidFill>
                  <a:latin typeface="Arial Rounded MT Bold" panose="020F0704030504030204" pitchFamily="34" charset="0"/>
                </a:rPr>
                <a:t>N</a:t>
              </a:r>
              <a:r>
                <a:rPr lang="en-US" sz="16600" dirty="0">
                  <a:latin typeface="Arial Rounded MT Bold" panose="020F0704030504030204" pitchFamily="34" charset="0"/>
                </a:rPr>
                <a:t>    </a:t>
              </a:r>
              <a:r>
                <a:rPr lang="en-US" sz="16600" dirty="0">
                  <a:solidFill>
                    <a:srgbClr val="DC8D58"/>
                  </a:solidFill>
                  <a:latin typeface="Arial Rounded MT Bold" panose="020F0704030504030204" pitchFamily="34" charset="0"/>
                </a:rPr>
                <a:t>m</a:t>
              </a:r>
              <a:r>
                <a:rPr lang="en-US" sz="16600" dirty="0">
                  <a:latin typeface="Arial Rounded MT Bold" panose="020F0704030504030204" pitchFamily="34" charset="0"/>
                </a:rPr>
                <a:t>   </a:t>
              </a:r>
              <a:r>
                <a:rPr lang="en-US" sz="16600" dirty="0">
                  <a:solidFill>
                    <a:srgbClr val="443F3E"/>
                  </a:solidFill>
                  <a:latin typeface="Arial Rounded MT Bold" panose="020F0704030504030204" pitchFamily="34" charset="0"/>
                </a:rPr>
                <a:t>s</a:t>
              </a:r>
            </a:p>
          </p:txBody>
        </p:sp>
        <p:pic>
          <p:nvPicPr>
            <p:cNvPr id="49" name="Picture 48" descr="Logo, icon&#10;&#10;Description automatically generated">
              <a:extLst>
                <a:ext uri="{FF2B5EF4-FFF2-40B4-BE49-F238E27FC236}">
                  <a16:creationId xmlns:a16="http://schemas.microsoft.com/office/drawing/2014/main" id="{C04A6EC2-6F90-4F7E-BF28-2C2CB056AE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3654" y="1868023"/>
              <a:ext cx="2381066" cy="2093034"/>
            </a:xfrm>
            <a:prstGeom prst="rect">
              <a:avLst/>
            </a:prstGeom>
          </p:spPr>
        </p:pic>
        <p:pic>
          <p:nvPicPr>
            <p:cNvPr id="50" name="Picture 49" descr="Icon&#10;&#10;Description automatically generated">
              <a:extLst>
                <a:ext uri="{FF2B5EF4-FFF2-40B4-BE49-F238E27FC236}">
                  <a16:creationId xmlns:a16="http://schemas.microsoft.com/office/drawing/2014/main" id="{5FE83C0B-CCE2-4428-98AC-04C4B5E47C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3806" y="1092801"/>
              <a:ext cx="2075692" cy="3413767"/>
            </a:xfrm>
            <a:prstGeom prst="rect">
              <a:avLst/>
            </a:prstGeom>
          </p:spPr>
        </p:pic>
      </p:grpSp>
      <p:grpSp>
        <p:nvGrpSpPr>
          <p:cNvPr id="51" name="Group 50">
            <a:extLst>
              <a:ext uri="{FF2B5EF4-FFF2-40B4-BE49-F238E27FC236}">
                <a16:creationId xmlns:a16="http://schemas.microsoft.com/office/drawing/2014/main" id="{1EE9B833-72D8-4ACB-BC8C-88EB34D5D5CD}"/>
              </a:ext>
            </a:extLst>
          </p:cNvPr>
          <p:cNvGrpSpPr/>
          <p:nvPr/>
        </p:nvGrpSpPr>
        <p:grpSpPr>
          <a:xfrm>
            <a:off x="-4933537" y="3769724"/>
            <a:ext cx="21471614" cy="4242144"/>
            <a:chOff x="-4933537" y="3769724"/>
            <a:chExt cx="21471614" cy="4242144"/>
          </a:xfrm>
        </p:grpSpPr>
        <p:grpSp>
          <p:nvGrpSpPr>
            <p:cNvPr id="52" name="Group 51">
              <a:extLst>
                <a:ext uri="{FF2B5EF4-FFF2-40B4-BE49-F238E27FC236}">
                  <a16:creationId xmlns:a16="http://schemas.microsoft.com/office/drawing/2014/main" id="{5E71F291-1893-4122-AA2A-4F06E0C1E28B}"/>
                </a:ext>
              </a:extLst>
            </p:cNvPr>
            <p:cNvGrpSpPr/>
            <p:nvPr/>
          </p:nvGrpSpPr>
          <p:grpSpPr>
            <a:xfrm>
              <a:off x="-4933537" y="3769724"/>
              <a:ext cx="18243857" cy="4242144"/>
              <a:chOff x="-4933537" y="3769724"/>
              <a:chExt cx="18243857" cy="4242144"/>
            </a:xfrm>
          </p:grpSpPr>
          <p:grpSp>
            <p:nvGrpSpPr>
              <p:cNvPr id="55" name="Group 54">
                <a:extLst>
                  <a:ext uri="{FF2B5EF4-FFF2-40B4-BE49-F238E27FC236}">
                    <a16:creationId xmlns:a16="http://schemas.microsoft.com/office/drawing/2014/main" id="{F1C4A199-779C-40CA-B174-D46AEE6F861C}"/>
                  </a:ext>
                </a:extLst>
              </p:cNvPr>
              <p:cNvGrpSpPr/>
              <p:nvPr/>
            </p:nvGrpSpPr>
            <p:grpSpPr>
              <a:xfrm>
                <a:off x="-970152" y="3769724"/>
                <a:ext cx="14280472" cy="4153853"/>
                <a:chOff x="-1216104" y="3702270"/>
                <a:chExt cx="14280472" cy="4153853"/>
              </a:xfrm>
            </p:grpSpPr>
            <p:pic>
              <p:nvPicPr>
                <p:cNvPr id="58" name="Picture 57" descr="A close up&#10;&#10;Description automatically generated">
                  <a:extLst>
                    <a:ext uri="{FF2B5EF4-FFF2-40B4-BE49-F238E27FC236}">
                      <a16:creationId xmlns:a16="http://schemas.microsoft.com/office/drawing/2014/main" id="{609F4542-DEAC-4F12-8D84-C44EB573C43B}"/>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53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135" y="3702270"/>
                  <a:ext cx="12192000" cy="3224408"/>
                </a:xfrm>
                <a:prstGeom prst="rect">
                  <a:avLst/>
                </a:prstGeom>
              </p:spPr>
            </p:pic>
            <p:sp>
              <p:nvSpPr>
                <p:cNvPr id="59" name="Oval 58">
                  <a:extLst>
                    <a:ext uri="{FF2B5EF4-FFF2-40B4-BE49-F238E27FC236}">
                      <a16:creationId xmlns:a16="http://schemas.microsoft.com/office/drawing/2014/main" id="{272667AB-9842-4C4C-AE14-EE6A54940699}"/>
                    </a:ext>
                  </a:extLst>
                </p:cNvPr>
                <p:cNvSpPr/>
                <p:nvPr/>
              </p:nvSpPr>
              <p:spPr>
                <a:xfrm>
                  <a:off x="7815424" y="4623178"/>
                  <a:ext cx="3441754" cy="3170967"/>
                </a:xfrm>
                <a:prstGeom prst="ellipse">
                  <a:avLst/>
                </a:prstGeom>
                <a:solidFill>
                  <a:srgbClr val="97E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DEBB7BF6-28C8-48A3-9302-31EF7C36BD9F}"/>
                    </a:ext>
                  </a:extLst>
                </p:cNvPr>
                <p:cNvSpPr/>
                <p:nvPr/>
              </p:nvSpPr>
              <p:spPr>
                <a:xfrm>
                  <a:off x="3287681" y="4377050"/>
                  <a:ext cx="3441754" cy="3170967"/>
                </a:xfrm>
                <a:prstGeom prst="ellipse">
                  <a:avLst/>
                </a:prstGeom>
                <a:solidFill>
                  <a:srgbClr val="97E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88E03E48-3FBF-42D1-949F-DD7874C1CF87}"/>
                    </a:ext>
                  </a:extLst>
                </p:cNvPr>
                <p:cNvSpPr/>
                <p:nvPr/>
              </p:nvSpPr>
              <p:spPr>
                <a:xfrm>
                  <a:off x="5806878" y="4155182"/>
                  <a:ext cx="3441754" cy="3170967"/>
                </a:xfrm>
                <a:prstGeom prst="ellipse">
                  <a:avLst/>
                </a:prstGeom>
                <a:solidFill>
                  <a:srgbClr val="97E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35ED07A4-4DDA-4BA9-B783-078FA821ED2F}"/>
                    </a:ext>
                  </a:extLst>
                </p:cNvPr>
                <p:cNvSpPr/>
                <p:nvPr/>
              </p:nvSpPr>
              <p:spPr>
                <a:xfrm>
                  <a:off x="-1216104" y="4685156"/>
                  <a:ext cx="3441754" cy="3170967"/>
                </a:xfrm>
                <a:prstGeom prst="ellipse">
                  <a:avLst/>
                </a:prstGeom>
                <a:solidFill>
                  <a:srgbClr val="97E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2D22D851-37C3-48B5-8F1D-E8038C36216E}"/>
                    </a:ext>
                  </a:extLst>
                </p:cNvPr>
                <p:cNvSpPr/>
                <p:nvPr/>
              </p:nvSpPr>
              <p:spPr>
                <a:xfrm>
                  <a:off x="9622614" y="3759624"/>
                  <a:ext cx="3441754" cy="3170967"/>
                </a:xfrm>
                <a:prstGeom prst="ellipse">
                  <a:avLst/>
                </a:prstGeom>
                <a:solidFill>
                  <a:srgbClr val="97E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6" name="Oval 55">
                <a:extLst>
                  <a:ext uri="{FF2B5EF4-FFF2-40B4-BE49-F238E27FC236}">
                    <a16:creationId xmlns:a16="http://schemas.microsoft.com/office/drawing/2014/main" id="{EFCEF82F-8EEE-4B01-B8B0-E9550D26A2FF}"/>
                  </a:ext>
                </a:extLst>
              </p:cNvPr>
              <p:cNvSpPr/>
              <p:nvPr/>
            </p:nvSpPr>
            <p:spPr>
              <a:xfrm>
                <a:off x="-2757460" y="4457913"/>
                <a:ext cx="3441754" cy="3170967"/>
              </a:xfrm>
              <a:prstGeom prst="ellipse">
                <a:avLst/>
              </a:prstGeom>
              <a:solidFill>
                <a:srgbClr val="97E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2D6406B9-BB3F-4FB0-A2C2-5C2E444444FD}"/>
                  </a:ext>
                </a:extLst>
              </p:cNvPr>
              <p:cNvSpPr/>
              <p:nvPr/>
            </p:nvSpPr>
            <p:spPr>
              <a:xfrm>
                <a:off x="-4933537" y="4840901"/>
                <a:ext cx="3441754" cy="3170967"/>
              </a:xfrm>
              <a:prstGeom prst="ellipse">
                <a:avLst/>
              </a:prstGeom>
              <a:solidFill>
                <a:srgbClr val="97E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3" name="Oval 52">
              <a:extLst>
                <a:ext uri="{FF2B5EF4-FFF2-40B4-BE49-F238E27FC236}">
                  <a16:creationId xmlns:a16="http://schemas.microsoft.com/office/drawing/2014/main" id="{40557BF3-D9C5-44D7-B7EA-6BF100E66599}"/>
                </a:ext>
              </a:extLst>
            </p:cNvPr>
            <p:cNvSpPr/>
            <p:nvPr/>
          </p:nvSpPr>
          <p:spPr>
            <a:xfrm>
              <a:off x="11604128" y="4309392"/>
              <a:ext cx="3441754" cy="3170967"/>
            </a:xfrm>
            <a:prstGeom prst="ellipse">
              <a:avLst/>
            </a:prstGeom>
            <a:solidFill>
              <a:srgbClr val="97E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E3549D10-5080-4E27-91F5-67B752D39C72}"/>
                </a:ext>
              </a:extLst>
            </p:cNvPr>
            <p:cNvSpPr/>
            <p:nvPr/>
          </p:nvSpPr>
          <p:spPr>
            <a:xfrm>
              <a:off x="13096323" y="3956553"/>
              <a:ext cx="3441754" cy="3170967"/>
            </a:xfrm>
            <a:prstGeom prst="ellipse">
              <a:avLst/>
            </a:prstGeom>
            <a:solidFill>
              <a:srgbClr val="97E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extBox 19">
            <a:extLst>
              <a:ext uri="{FF2B5EF4-FFF2-40B4-BE49-F238E27FC236}">
                <a16:creationId xmlns:a16="http://schemas.microsoft.com/office/drawing/2014/main" id="{3EE74F84-CBBD-4B8D-8C36-4C28E769F3D6}"/>
              </a:ext>
            </a:extLst>
          </p:cNvPr>
          <p:cNvSpPr txBox="1"/>
          <p:nvPr/>
        </p:nvSpPr>
        <p:spPr>
          <a:xfrm>
            <a:off x="2340507" y="4445334"/>
            <a:ext cx="6915286" cy="369332"/>
          </a:xfrm>
          <a:prstGeom prst="rect">
            <a:avLst/>
          </a:prstGeom>
          <a:noFill/>
        </p:spPr>
        <p:txBody>
          <a:bodyPr wrap="square">
            <a:spAutoFit/>
          </a:bodyPr>
          <a:lstStyle/>
          <a:p>
            <a:pPr algn="ctr"/>
            <a:r>
              <a:rPr lang="he-IL" sz="1800" dirty="0">
                <a:latin typeface="Segoe UI Semilight" panose="020B0402040204020203" pitchFamily="34" charset="0"/>
                <a:cs typeface="Segoe UI Semilight" panose="020B0402040204020203" pitchFamily="34" charset="0"/>
              </a:rPr>
              <a:t>ליאורה </a:t>
            </a:r>
            <a:r>
              <a:rPr lang="he-IL" sz="1800" dirty="0" err="1">
                <a:latin typeface="Segoe UI Semilight" panose="020B0402040204020203" pitchFamily="34" charset="0"/>
                <a:cs typeface="Segoe UI Semilight" panose="020B0402040204020203" pitchFamily="34" charset="0"/>
              </a:rPr>
              <a:t>פנחסוב</a:t>
            </a:r>
            <a:r>
              <a:rPr lang="he-IL" sz="1800" dirty="0">
                <a:latin typeface="Segoe UI Semilight" panose="020B0402040204020203" pitchFamily="34" charset="0"/>
                <a:cs typeface="Segoe UI Semilight" panose="020B0402040204020203" pitchFamily="34" charset="0"/>
              </a:rPr>
              <a:t> || מיכאל </a:t>
            </a:r>
            <a:r>
              <a:rPr lang="he-IL" sz="1800" dirty="0" err="1">
                <a:latin typeface="Segoe UI Semilight" panose="020B0402040204020203" pitchFamily="34" charset="0"/>
                <a:cs typeface="Segoe UI Semilight" panose="020B0402040204020203" pitchFamily="34" charset="0"/>
              </a:rPr>
              <a:t>למברגר</a:t>
            </a:r>
            <a:r>
              <a:rPr lang="he-IL" sz="1800" dirty="0">
                <a:latin typeface="Segoe UI Semilight" panose="020B0402040204020203" pitchFamily="34" charset="0"/>
                <a:cs typeface="Segoe UI Semilight" panose="020B0402040204020203" pitchFamily="34" charset="0"/>
              </a:rPr>
              <a:t> || רועי </a:t>
            </a:r>
            <a:r>
              <a:rPr lang="he-IL" sz="1800" dirty="0" err="1">
                <a:latin typeface="Segoe UI Semilight" panose="020B0402040204020203" pitchFamily="34" charset="0"/>
                <a:cs typeface="Segoe UI Semilight" panose="020B0402040204020203" pitchFamily="34" charset="0"/>
              </a:rPr>
              <a:t>מליקין</a:t>
            </a:r>
            <a:endParaRPr lang="en-US" dirty="0"/>
          </a:p>
        </p:txBody>
      </p:sp>
    </p:spTree>
    <p:extLst>
      <p:ext uri="{BB962C8B-B14F-4D97-AF65-F5344CB8AC3E}">
        <p14:creationId xmlns:p14="http://schemas.microsoft.com/office/powerpoint/2010/main" val="349987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0 0 L -0.25 0 E" pathEditMode="relative" ptsTypes="">
                                      <p:cBhvr>
                                        <p:cTn id="6" dur="2000" fill="hold"/>
                                        <p:tgtEl>
                                          <p:spTgt spid="51"/>
                                        </p:tgtEl>
                                        <p:attrNameLst>
                                          <p:attrName>ppt_x</p:attrName>
                                          <p:attrName>ppt_y</p:attrName>
                                        </p:attrNameLst>
                                      </p:cBhvr>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 0 L 0.25 0 E" pathEditMode="relative" ptsTypes="">
                                      <p:cBhvr>
                                        <p:cTn id="9" dur="2000" fill="hold"/>
                                        <p:tgtEl>
                                          <p:spTgt spid="5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1B2AC27-F50A-41B2-ACE3-49C6772E0C3E}"/>
              </a:ext>
            </a:extLst>
          </p:cNvPr>
          <p:cNvCxnSpPr>
            <a:cxnSpLocks/>
          </p:cNvCxnSpPr>
          <p:nvPr/>
        </p:nvCxnSpPr>
        <p:spPr>
          <a:xfrm flipH="1">
            <a:off x="8537289" y="6639751"/>
            <a:ext cx="3650688" cy="21465"/>
          </a:xfrm>
          <a:prstGeom prst="line">
            <a:avLst/>
          </a:prstGeom>
          <a:ln w="9525">
            <a:solidFill>
              <a:srgbClr val="ADDED9"/>
            </a:solidFill>
            <a:prstDash val="dash"/>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95BBD1F-57F0-438A-9425-ABF1D89CD9D7}"/>
              </a:ext>
            </a:extLst>
          </p:cNvPr>
          <p:cNvGrpSpPr/>
          <p:nvPr/>
        </p:nvGrpSpPr>
        <p:grpSpPr>
          <a:xfrm flipH="1">
            <a:off x="91004" y="65003"/>
            <a:ext cx="12047546" cy="6730158"/>
            <a:chOff x="62303" y="68470"/>
            <a:chExt cx="12041746" cy="6693542"/>
          </a:xfrm>
        </p:grpSpPr>
        <p:pic>
          <p:nvPicPr>
            <p:cNvPr id="9" name="Picture 8" descr="A picture containing text, device&#10;&#10;Description automatically generated">
              <a:extLst>
                <a:ext uri="{FF2B5EF4-FFF2-40B4-BE49-F238E27FC236}">
                  <a16:creationId xmlns:a16="http://schemas.microsoft.com/office/drawing/2014/main" id="{4FD5A9D2-A3F2-4CEF-AB0D-4CCE70961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971683">
              <a:off x="11542045" y="6432827"/>
              <a:ext cx="353569" cy="329185"/>
            </a:xfrm>
            <a:prstGeom prst="rect">
              <a:avLst/>
            </a:prstGeom>
          </p:spPr>
        </p:pic>
        <p:pic>
          <p:nvPicPr>
            <p:cNvPr id="13" name="Picture 12">
              <a:extLst>
                <a:ext uri="{FF2B5EF4-FFF2-40B4-BE49-F238E27FC236}">
                  <a16:creationId xmlns:a16="http://schemas.microsoft.com/office/drawing/2014/main" id="{D1B68276-0FE6-45FD-BFDD-AD910BAF7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47" y="1093780"/>
              <a:ext cx="76200" cy="76200"/>
            </a:xfrm>
            <a:prstGeom prst="rect">
              <a:avLst/>
            </a:prstGeom>
          </p:spPr>
        </p:pic>
        <p:pic>
          <p:nvPicPr>
            <p:cNvPr id="17" name="Picture 16">
              <a:extLst>
                <a:ext uri="{FF2B5EF4-FFF2-40B4-BE49-F238E27FC236}">
                  <a16:creationId xmlns:a16="http://schemas.microsoft.com/office/drawing/2014/main" id="{0AEA78E8-8A81-4FC1-ADF5-FAB24BA3A1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35" y="181246"/>
              <a:ext cx="64008" cy="64008"/>
            </a:xfrm>
            <a:prstGeom prst="rect">
              <a:avLst/>
            </a:prstGeom>
          </p:spPr>
        </p:pic>
        <p:pic>
          <p:nvPicPr>
            <p:cNvPr id="52" name="Picture 51" descr="A picture containing text, device&#10;&#10;Description automatically generated">
              <a:extLst>
                <a:ext uri="{FF2B5EF4-FFF2-40B4-BE49-F238E27FC236}">
                  <a16:creationId xmlns:a16="http://schemas.microsoft.com/office/drawing/2014/main" id="{231B2043-0932-41F9-9E79-6347C80E8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929506">
              <a:off x="72692" y="80662"/>
              <a:ext cx="353569" cy="329185"/>
            </a:xfrm>
            <a:prstGeom prst="rect">
              <a:avLst/>
            </a:prstGeom>
          </p:spPr>
        </p:pic>
        <p:pic>
          <p:nvPicPr>
            <p:cNvPr id="53" name="Picture 52">
              <a:extLst>
                <a:ext uri="{FF2B5EF4-FFF2-40B4-BE49-F238E27FC236}">
                  <a16:creationId xmlns:a16="http://schemas.microsoft.com/office/drawing/2014/main" id="{AB3D29D8-FFD9-4CC0-98BB-F722B5C8F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05" y="88282"/>
              <a:ext cx="76200" cy="76200"/>
            </a:xfrm>
            <a:prstGeom prst="rect">
              <a:avLst/>
            </a:prstGeom>
          </p:spPr>
        </p:pic>
        <p:pic>
          <p:nvPicPr>
            <p:cNvPr id="59" name="Picture 58">
              <a:extLst>
                <a:ext uri="{FF2B5EF4-FFF2-40B4-BE49-F238E27FC236}">
                  <a16:creationId xmlns:a16="http://schemas.microsoft.com/office/drawing/2014/main" id="{A5E94857-B92C-4C54-9442-BB5541AB2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1228" y="6194788"/>
              <a:ext cx="64008" cy="64008"/>
            </a:xfrm>
            <a:prstGeom prst="rect">
              <a:avLst/>
            </a:prstGeom>
          </p:spPr>
        </p:pic>
        <p:pic>
          <p:nvPicPr>
            <p:cNvPr id="63" name="Picture 62">
              <a:extLst>
                <a:ext uri="{FF2B5EF4-FFF2-40B4-BE49-F238E27FC236}">
                  <a16:creationId xmlns:a16="http://schemas.microsoft.com/office/drawing/2014/main" id="{DA0D5403-39C3-41AF-B1CD-16C0954441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7849" y="5614804"/>
              <a:ext cx="76200" cy="76200"/>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77741FB0-19AE-43B3-8ED5-D92AF2B913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7405854">
              <a:off x="11699966" y="5765908"/>
              <a:ext cx="353569" cy="438913"/>
            </a:xfrm>
            <a:prstGeom prst="rect">
              <a:avLst/>
            </a:prstGeom>
          </p:spPr>
        </p:pic>
        <p:pic>
          <p:nvPicPr>
            <p:cNvPr id="65" name="Picture 64">
              <a:extLst>
                <a:ext uri="{FF2B5EF4-FFF2-40B4-BE49-F238E27FC236}">
                  <a16:creationId xmlns:a16="http://schemas.microsoft.com/office/drawing/2014/main" id="{319D3B82-D2B4-4814-8CD6-F3D3A9051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2820" y="6602933"/>
              <a:ext cx="64008" cy="64008"/>
            </a:xfrm>
            <a:prstGeom prst="rect">
              <a:avLst/>
            </a:prstGeom>
          </p:spPr>
        </p:pic>
        <p:pic>
          <p:nvPicPr>
            <p:cNvPr id="69" name="Picture 68">
              <a:extLst>
                <a:ext uri="{FF2B5EF4-FFF2-40B4-BE49-F238E27FC236}">
                  <a16:creationId xmlns:a16="http://schemas.microsoft.com/office/drawing/2014/main" id="{379D3D8D-4D73-4776-99A6-3CD17AF931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4746" y="5503727"/>
              <a:ext cx="64008" cy="64008"/>
            </a:xfrm>
            <a:prstGeom prst="rect">
              <a:avLst/>
            </a:prstGeom>
          </p:spPr>
        </p:pic>
        <p:pic>
          <p:nvPicPr>
            <p:cNvPr id="73" name="Picture 72">
              <a:extLst>
                <a:ext uri="{FF2B5EF4-FFF2-40B4-BE49-F238E27FC236}">
                  <a16:creationId xmlns:a16="http://schemas.microsoft.com/office/drawing/2014/main" id="{B9AD85E8-E053-473F-89A3-C674A6192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6602" y="6683634"/>
              <a:ext cx="76200" cy="76200"/>
            </a:xfrm>
            <a:prstGeom prst="rect">
              <a:avLst/>
            </a:prstGeom>
          </p:spPr>
        </p:pic>
        <p:pic>
          <p:nvPicPr>
            <p:cNvPr id="75" name="Picture 74">
              <a:extLst>
                <a:ext uri="{FF2B5EF4-FFF2-40B4-BE49-F238E27FC236}">
                  <a16:creationId xmlns:a16="http://schemas.microsoft.com/office/drawing/2014/main" id="{82775487-C480-4B54-95E8-9804D3556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75" y="603528"/>
              <a:ext cx="64008" cy="64008"/>
            </a:xfrm>
            <a:prstGeom prst="rect">
              <a:avLst/>
            </a:prstGeom>
          </p:spPr>
        </p:pic>
        <p:pic>
          <p:nvPicPr>
            <p:cNvPr id="78" name="Picture 77" descr="A picture containing text&#10;&#10;Description automatically generated">
              <a:extLst>
                <a:ext uri="{FF2B5EF4-FFF2-40B4-BE49-F238E27FC236}">
                  <a16:creationId xmlns:a16="http://schemas.microsoft.com/office/drawing/2014/main" id="{13D65507-5BC4-40FE-8C9B-6B4A03B73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03" y="690970"/>
              <a:ext cx="353569" cy="438913"/>
            </a:xfrm>
            <a:prstGeom prst="rect">
              <a:avLst/>
            </a:prstGeom>
          </p:spPr>
        </p:pic>
        <p:pic>
          <p:nvPicPr>
            <p:cNvPr id="80" name="Picture 79">
              <a:extLst>
                <a:ext uri="{FF2B5EF4-FFF2-40B4-BE49-F238E27FC236}">
                  <a16:creationId xmlns:a16="http://schemas.microsoft.com/office/drawing/2014/main" id="{C94D7FA3-00A3-412D-A524-790C1118BB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350" y="1314003"/>
              <a:ext cx="64008" cy="64008"/>
            </a:xfrm>
            <a:prstGeom prst="rect">
              <a:avLst/>
            </a:prstGeom>
          </p:spPr>
        </p:pic>
      </p:grpSp>
      <p:sp>
        <p:nvSpPr>
          <p:cNvPr id="21" name="Rectangle: Rounded Corners 20">
            <a:extLst>
              <a:ext uri="{FF2B5EF4-FFF2-40B4-BE49-F238E27FC236}">
                <a16:creationId xmlns:a16="http://schemas.microsoft.com/office/drawing/2014/main" id="{67A9A171-E23E-48CA-967B-B0E168143B2B}"/>
              </a:ext>
            </a:extLst>
          </p:cNvPr>
          <p:cNvSpPr/>
          <p:nvPr/>
        </p:nvSpPr>
        <p:spPr>
          <a:xfrm>
            <a:off x="11251955" y="6476375"/>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 name="TextBox 21">
            <a:hlinkClick r:id="rId6" action="ppaction://hlinksldjump"/>
            <a:extLst>
              <a:ext uri="{FF2B5EF4-FFF2-40B4-BE49-F238E27FC236}">
                <a16:creationId xmlns:a16="http://schemas.microsoft.com/office/drawing/2014/main" id="{88C549FB-C623-4DC6-9F52-5E93BBD0749C}"/>
              </a:ext>
            </a:extLst>
          </p:cNvPr>
          <p:cNvSpPr txBox="1"/>
          <p:nvPr/>
        </p:nvSpPr>
        <p:spPr>
          <a:xfrm>
            <a:off x="11073712" y="6444470"/>
            <a:ext cx="107366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בעיה</a:t>
            </a:r>
            <a:endParaRPr lang="en-US" sz="1600" b="1" dirty="0">
              <a:solidFill>
                <a:schemeClr val="bg1"/>
              </a:solidFill>
            </a:endParaRPr>
          </a:p>
        </p:txBody>
      </p:sp>
      <p:sp>
        <p:nvSpPr>
          <p:cNvPr id="26" name="Rectangle: Rounded Corners 25">
            <a:extLst>
              <a:ext uri="{FF2B5EF4-FFF2-40B4-BE49-F238E27FC236}">
                <a16:creationId xmlns:a16="http://schemas.microsoft.com/office/drawing/2014/main" id="{B2E0C8BE-63AF-49CC-90C6-BF4D0EF8ADF9}"/>
              </a:ext>
            </a:extLst>
          </p:cNvPr>
          <p:cNvSpPr/>
          <p:nvPr/>
        </p:nvSpPr>
        <p:spPr>
          <a:xfrm>
            <a:off x="10310913" y="6486322"/>
            <a:ext cx="745387" cy="305522"/>
          </a:xfrm>
          <a:prstGeom prst="roundRect">
            <a:avLst/>
          </a:prstGeom>
          <a:solidFill>
            <a:srgbClr val="91D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7" name="TextBox 26">
            <a:hlinkClick r:id="rId7" action="ppaction://hlinksldjump"/>
            <a:extLst>
              <a:ext uri="{FF2B5EF4-FFF2-40B4-BE49-F238E27FC236}">
                <a16:creationId xmlns:a16="http://schemas.microsoft.com/office/drawing/2014/main" id="{3FD8A0EF-6988-4B25-ACF7-E509A339B137}"/>
              </a:ext>
            </a:extLst>
          </p:cNvPr>
          <p:cNvSpPr txBox="1"/>
          <p:nvPr/>
        </p:nvSpPr>
        <p:spPr>
          <a:xfrm>
            <a:off x="10132670" y="6454417"/>
            <a:ext cx="107366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פתרון</a:t>
            </a:r>
            <a:endParaRPr lang="en-US" sz="1600" b="1" dirty="0">
              <a:solidFill>
                <a:schemeClr val="bg1"/>
              </a:solidFill>
            </a:endParaRPr>
          </a:p>
        </p:txBody>
      </p:sp>
      <p:sp>
        <p:nvSpPr>
          <p:cNvPr id="28" name="Rectangle: Rounded Corners 27">
            <a:extLst>
              <a:ext uri="{FF2B5EF4-FFF2-40B4-BE49-F238E27FC236}">
                <a16:creationId xmlns:a16="http://schemas.microsoft.com/office/drawing/2014/main" id="{45CDDBF4-465C-4D6B-96E2-25F539443C9A}"/>
              </a:ext>
            </a:extLst>
          </p:cNvPr>
          <p:cNvSpPr/>
          <p:nvPr/>
        </p:nvSpPr>
        <p:spPr>
          <a:xfrm>
            <a:off x="9387283" y="6484311"/>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TextBox 28">
            <a:hlinkClick r:id="rId8" action="ppaction://hlinksldjump"/>
            <a:extLst>
              <a:ext uri="{FF2B5EF4-FFF2-40B4-BE49-F238E27FC236}">
                <a16:creationId xmlns:a16="http://schemas.microsoft.com/office/drawing/2014/main" id="{72628C55-B6AF-4DA8-8AA5-94FF9E6149D9}"/>
              </a:ext>
            </a:extLst>
          </p:cNvPr>
          <p:cNvSpPr txBox="1"/>
          <p:nvPr/>
        </p:nvSpPr>
        <p:spPr>
          <a:xfrm>
            <a:off x="9341659" y="6461719"/>
            <a:ext cx="787487"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תחום</a:t>
            </a:r>
            <a:endParaRPr lang="en-US" sz="1600" b="1" dirty="0">
              <a:solidFill>
                <a:schemeClr val="bg1"/>
              </a:solidFill>
            </a:endParaRPr>
          </a:p>
        </p:txBody>
      </p:sp>
      <p:sp>
        <p:nvSpPr>
          <p:cNvPr id="30" name="Rectangle: Rounded Corners 29">
            <a:extLst>
              <a:ext uri="{FF2B5EF4-FFF2-40B4-BE49-F238E27FC236}">
                <a16:creationId xmlns:a16="http://schemas.microsoft.com/office/drawing/2014/main" id="{D390CE34-245B-482C-A8E7-530035964894}"/>
              </a:ext>
            </a:extLst>
          </p:cNvPr>
          <p:cNvSpPr/>
          <p:nvPr/>
        </p:nvSpPr>
        <p:spPr>
          <a:xfrm>
            <a:off x="8448233" y="6485713"/>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2" name="TextBox 31">
            <a:extLst>
              <a:ext uri="{FF2B5EF4-FFF2-40B4-BE49-F238E27FC236}">
                <a16:creationId xmlns:a16="http://schemas.microsoft.com/office/drawing/2014/main" id="{BD0266EF-735B-4ED0-B614-33D42FF328CF}"/>
              </a:ext>
            </a:extLst>
          </p:cNvPr>
          <p:cNvSpPr txBox="1"/>
          <p:nvPr/>
        </p:nvSpPr>
        <p:spPr>
          <a:xfrm>
            <a:off x="332954" y="699075"/>
            <a:ext cx="11029221" cy="4739759"/>
          </a:xfrm>
          <a:prstGeom prst="rect">
            <a:avLst/>
          </a:prstGeom>
          <a:noFill/>
        </p:spPr>
        <p:txBody>
          <a:bodyPr wrap="square" rtlCol="0">
            <a:spAutoFit/>
          </a:bodyPr>
          <a:lstStyle/>
          <a:p>
            <a:pPr algn="ctr"/>
            <a:r>
              <a:rPr lang="he-IL" sz="4400" b="1" dirty="0">
                <a:solidFill>
                  <a:srgbClr val="ADDED9"/>
                </a:solidFill>
                <a:latin typeface="Segoe UI Semilight" panose="020B0402040204020203" pitchFamily="34" charset="0"/>
                <a:cs typeface="Segoe UI Semilight" panose="020B0402040204020203" pitchFamily="34" charset="0"/>
              </a:rPr>
              <a:t>סקר שוק</a:t>
            </a:r>
            <a:endParaRPr lang="en-US" sz="4400" b="1" dirty="0">
              <a:solidFill>
                <a:srgbClr val="ADDED9"/>
              </a:solidFill>
              <a:latin typeface="Segoe UI Semilight" panose="020B0402040204020203" pitchFamily="34" charset="0"/>
              <a:cs typeface="Segoe UI Semilight" panose="020B0402040204020203" pitchFamily="34" charset="0"/>
            </a:endParaRPr>
          </a:p>
          <a:p>
            <a:pPr algn="r"/>
            <a:endParaRPr lang="he-IL" sz="3600" b="1" u="sng" dirty="0">
              <a:solidFill>
                <a:schemeClr val="accent5"/>
              </a:solidFill>
              <a:latin typeface="Segoe UI Semilight" panose="020B0402040204020203" pitchFamily="34" charset="0"/>
              <a:cs typeface="Segoe UI Semilight" panose="020B0402040204020203" pitchFamily="34" charset="0"/>
            </a:endParaRPr>
          </a:p>
          <a:p>
            <a:pPr algn="r"/>
            <a:r>
              <a:rPr lang="he-IL" sz="2400" dirty="0">
                <a:latin typeface="Segoe UI Semilight" panose="020B0402040204020203" pitchFamily="34" charset="0"/>
                <a:cs typeface="Segoe UI Semilight" panose="020B0402040204020203" pitchFamily="34" charset="0"/>
              </a:rPr>
              <a:t>השוק הקיים מתחלק לכמה חלקים שהעיקרי בהם הוא משחקי תרגול של חשבון בסיסי (חיבור\חיסור\כפל וחילוק)</a:t>
            </a:r>
          </a:p>
          <a:p>
            <a:pPr algn="r"/>
            <a:endParaRPr lang="he-IL" sz="1000" dirty="0">
              <a:latin typeface="Segoe UI Semilight" panose="020B0402040204020203" pitchFamily="34" charset="0"/>
              <a:cs typeface="Segoe UI Semilight" panose="020B0402040204020203" pitchFamily="34" charset="0"/>
            </a:endParaRPr>
          </a:p>
          <a:p>
            <a:pPr algn="r"/>
            <a:endParaRPr lang="he-IL" sz="2400" dirty="0">
              <a:latin typeface="Segoe UI Semilight" panose="020B0402040204020203" pitchFamily="34" charset="0"/>
              <a:cs typeface="Segoe UI Semilight" panose="020B0402040204020203" pitchFamily="34" charset="0"/>
            </a:endParaRPr>
          </a:p>
          <a:p>
            <a:pPr algn="r"/>
            <a:endParaRPr lang="he-IL" sz="2400" dirty="0">
              <a:latin typeface="Segoe UI Semilight" panose="020B0402040204020203" pitchFamily="34" charset="0"/>
              <a:cs typeface="Segoe UI Semilight" panose="020B0402040204020203" pitchFamily="34" charset="0"/>
            </a:endParaRPr>
          </a:p>
          <a:p>
            <a:pPr algn="r"/>
            <a:endParaRPr lang="he-IL" sz="2400" dirty="0">
              <a:latin typeface="Segoe UI Semilight" panose="020B0402040204020203" pitchFamily="34" charset="0"/>
              <a:cs typeface="Segoe UI Semilight" panose="020B0402040204020203" pitchFamily="34" charset="0"/>
            </a:endParaRPr>
          </a:p>
          <a:p>
            <a:pPr algn="r"/>
            <a:endParaRPr lang="he-IL" sz="2400" dirty="0">
              <a:latin typeface="Segoe UI Semilight" panose="020B0402040204020203" pitchFamily="34" charset="0"/>
              <a:cs typeface="Segoe UI Semilight" panose="020B0402040204020203" pitchFamily="34" charset="0"/>
            </a:endParaRPr>
          </a:p>
          <a:p>
            <a:pPr algn="r"/>
            <a:endParaRPr lang="he-IL" sz="2400" dirty="0">
              <a:latin typeface="Segoe UI Semilight" panose="020B0402040204020203" pitchFamily="34" charset="0"/>
              <a:cs typeface="Segoe UI Semilight" panose="020B0402040204020203" pitchFamily="34" charset="0"/>
            </a:endParaRPr>
          </a:p>
          <a:p>
            <a:pPr algn="r"/>
            <a:endParaRPr lang="he-IL" sz="2400" dirty="0">
              <a:latin typeface="Segoe UI Semilight" panose="020B0402040204020203" pitchFamily="34" charset="0"/>
              <a:cs typeface="Segoe UI Semilight" panose="020B0402040204020203" pitchFamily="34" charset="0"/>
            </a:endParaRPr>
          </a:p>
          <a:p>
            <a:pPr algn="r"/>
            <a:endParaRPr lang="he-IL" sz="2000" b="1" dirty="0">
              <a:latin typeface="Segoe UI Semilight" panose="020B0402040204020203" pitchFamily="34" charset="0"/>
              <a:cs typeface="Segoe UI Semilight" panose="020B0402040204020203" pitchFamily="34" charset="0"/>
            </a:endParaRPr>
          </a:p>
        </p:txBody>
      </p:sp>
      <p:pic>
        <p:nvPicPr>
          <p:cNvPr id="35" name="Picture 34">
            <a:extLst>
              <a:ext uri="{FF2B5EF4-FFF2-40B4-BE49-F238E27FC236}">
                <a16:creationId xmlns:a16="http://schemas.microsoft.com/office/drawing/2014/main" id="{306F40A6-E440-4737-9A12-81887C95AE4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58754" y="2918682"/>
            <a:ext cx="3303747" cy="1792747"/>
          </a:xfrm>
          <a:prstGeom prst="rect">
            <a:avLst/>
          </a:prstGeom>
          <a:ln w="12700">
            <a:solidFill>
              <a:srgbClr val="ADDED9"/>
            </a:solidFill>
          </a:ln>
        </p:spPr>
      </p:pic>
      <p:pic>
        <p:nvPicPr>
          <p:cNvPr id="33" name="Picture 32">
            <a:extLst>
              <a:ext uri="{FF2B5EF4-FFF2-40B4-BE49-F238E27FC236}">
                <a16:creationId xmlns:a16="http://schemas.microsoft.com/office/drawing/2014/main" id="{B55980C9-1B3C-4309-8F60-07BC4D160FF0}"/>
              </a:ext>
            </a:extLst>
          </p:cNvPr>
          <p:cNvPicPr>
            <a:picLocks noChangeAspect="1"/>
          </p:cNvPicPr>
          <p:nvPr/>
        </p:nvPicPr>
        <p:blipFill>
          <a:blip r:embed="rId10">
            <a:biLevel thresh="25000"/>
            <a:extLst>
              <a:ext uri="{BEBA8EAE-BF5A-486C-A8C5-ECC9F3942E4B}">
                <a14:imgProps xmlns:a14="http://schemas.microsoft.com/office/drawing/2010/main">
                  <a14:imgLayer r:embed="rId11">
                    <a14:imgEffect>
                      <a14:artisticGlass/>
                    </a14:imgEffect>
                  </a14:imgLayer>
                </a14:imgProps>
              </a:ext>
              <a:ext uri="{28A0092B-C50C-407E-A947-70E740481C1C}">
                <a14:useLocalDpi xmlns:a14="http://schemas.microsoft.com/office/drawing/2010/main" val="0"/>
              </a:ext>
            </a:extLst>
          </a:blip>
          <a:srcRect/>
          <a:stretch/>
        </p:blipFill>
        <p:spPr>
          <a:xfrm>
            <a:off x="7945558" y="2914768"/>
            <a:ext cx="3303747" cy="1793989"/>
          </a:xfrm>
          <a:prstGeom prst="rect">
            <a:avLst/>
          </a:prstGeom>
          <a:ln w="12700">
            <a:solidFill>
              <a:srgbClr val="ADDED9"/>
            </a:solidFill>
          </a:ln>
        </p:spPr>
      </p:pic>
      <p:pic>
        <p:nvPicPr>
          <p:cNvPr id="34" name="Picture 33">
            <a:extLst>
              <a:ext uri="{FF2B5EF4-FFF2-40B4-BE49-F238E27FC236}">
                <a16:creationId xmlns:a16="http://schemas.microsoft.com/office/drawing/2014/main" id="{8535FB9A-4D88-47BC-B474-F43876196A77}"/>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395995" y="2906641"/>
            <a:ext cx="3178732" cy="1802116"/>
          </a:xfrm>
          <a:prstGeom prst="rect">
            <a:avLst/>
          </a:prstGeom>
          <a:ln w="12700">
            <a:solidFill>
              <a:srgbClr val="ADDED9"/>
            </a:solidFill>
          </a:ln>
        </p:spPr>
      </p:pic>
      <p:sp>
        <p:nvSpPr>
          <p:cNvPr id="36" name="TextBox 35">
            <a:hlinkClick r:id="rId13" action="ppaction://hlinksldjump"/>
            <a:extLst>
              <a:ext uri="{FF2B5EF4-FFF2-40B4-BE49-F238E27FC236}">
                <a16:creationId xmlns:a16="http://schemas.microsoft.com/office/drawing/2014/main" id="{6BCF77B0-C4CA-4555-A51B-7E647B997CE1}"/>
              </a:ext>
            </a:extLst>
          </p:cNvPr>
          <p:cNvSpPr txBox="1"/>
          <p:nvPr/>
        </p:nvSpPr>
        <p:spPr>
          <a:xfrm>
            <a:off x="8412667" y="6461447"/>
            <a:ext cx="833597"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צוות</a:t>
            </a:r>
            <a:endParaRPr lang="en-US" sz="1600" b="1" dirty="0">
              <a:solidFill>
                <a:schemeClr val="bg1"/>
              </a:solidFill>
            </a:endParaRPr>
          </a:p>
        </p:txBody>
      </p:sp>
      <p:sp>
        <p:nvSpPr>
          <p:cNvPr id="37" name="Rectangle 36">
            <a:extLst>
              <a:ext uri="{FF2B5EF4-FFF2-40B4-BE49-F238E27FC236}">
                <a16:creationId xmlns:a16="http://schemas.microsoft.com/office/drawing/2014/main" id="{F11DF6E5-C44E-4346-BEA5-1BFB2628C400}"/>
              </a:ext>
            </a:extLst>
          </p:cNvPr>
          <p:cNvSpPr/>
          <p:nvPr/>
        </p:nvSpPr>
        <p:spPr>
          <a:xfrm>
            <a:off x="8070573" y="3041073"/>
            <a:ext cx="3135758" cy="1643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עשר אצבעות - הקטלוג החינוכי">
            <a:extLst>
              <a:ext uri="{FF2B5EF4-FFF2-40B4-BE49-F238E27FC236}">
                <a16:creationId xmlns:a16="http://schemas.microsoft.com/office/drawing/2014/main" id="{E565A85A-2910-4DE9-A6E6-F692BCD380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44071" y="2968398"/>
            <a:ext cx="2781150" cy="174035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B55980C9-1B3C-4309-8F60-07BC4D160FF0}"/>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7945558" y="2918682"/>
            <a:ext cx="3303747" cy="1793989"/>
          </a:xfrm>
          <a:prstGeom prst="rect">
            <a:avLst/>
          </a:prstGeom>
          <a:ln w="12700">
            <a:solidFill>
              <a:srgbClr val="ADDED9"/>
            </a:solidFill>
          </a:ln>
        </p:spPr>
      </p:pic>
    </p:spTree>
    <p:extLst>
      <p:ext uri="{BB962C8B-B14F-4D97-AF65-F5344CB8AC3E}">
        <p14:creationId xmlns:p14="http://schemas.microsoft.com/office/powerpoint/2010/main" val="2978639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1B2AC27-F50A-41B2-ACE3-49C6772E0C3E}"/>
              </a:ext>
            </a:extLst>
          </p:cNvPr>
          <p:cNvCxnSpPr>
            <a:cxnSpLocks/>
          </p:cNvCxnSpPr>
          <p:nvPr/>
        </p:nvCxnSpPr>
        <p:spPr>
          <a:xfrm flipH="1">
            <a:off x="8537289" y="6639751"/>
            <a:ext cx="3650688" cy="21465"/>
          </a:xfrm>
          <a:prstGeom prst="line">
            <a:avLst/>
          </a:prstGeom>
          <a:ln w="9525">
            <a:solidFill>
              <a:srgbClr val="ADDED9"/>
            </a:solidFill>
            <a:prstDash val="dash"/>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95BBD1F-57F0-438A-9425-ABF1D89CD9D7}"/>
              </a:ext>
            </a:extLst>
          </p:cNvPr>
          <p:cNvGrpSpPr/>
          <p:nvPr/>
        </p:nvGrpSpPr>
        <p:grpSpPr>
          <a:xfrm flipH="1">
            <a:off x="91004" y="65003"/>
            <a:ext cx="12047546" cy="6730158"/>
            <a:chOff x="62303" y="68470"/>
            <a:chExt cx="12041746" cy="6693542"/>
          </a:xfrm>
        </p:grpSpPr>
        <p:pic>
          <p:nvPicPr>
            <p:cNvPr id="9" name="Picture 8" descr="A picture containing text, device&#10;&#10;Description automatically generated">
              <a:extLst>
                <a:ext uri="{FF2B5EF4-FFF2-40B4-BE49-F238E27FC236}">
                  <a16:creationId xmlns:a16="http://schemas.microsoft.com/office/drawing/2014/main" id="{4FD5A9D2-A3F2-4CEF-AB0D-4CCE70961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971683">
              <a:off x="11542045" y="6432827"/>
              <a:ext cx="353569" cy="329185"/>
            </a:xfrm>
            <a:prstGeom prst="rect">
              <a:avLst/>
            </a:prstGeom>
          </p:spPr>
        </p:pic>
        <p:pic>
          <p:nvPicPr>
            <p:cNvPr id="13" name="Picture 12">
              <a:extLst>
                <a:ext uri="{FF2B5EF4-FFF2-40B4-BE49-F238E27FC236}">
                  <a16:creationId xmlns:a16="http://schemas.microsoft.com/office/drawing/2014/main" id="{D1B68276-0FE6-45FD-BFDD-AD910BAF7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47" y="1093780"/>
              <a:ext cx="76200" cy="76200"/>
            </a:xfrm>
            <a:prstGeom prst="rect">
              <a:avLst/>
            </a:prstGeom>
          </p:spPr>
        </p:pic>
        <p:pic>
          <p:nvPicPr>
            <p:cNvPr id="17" name="Picture 16">
              <a:extLst>
                <a:ext uri="{FF2B5EF4-FFF2-40B4-BE49-F238E27FC236}">
                  <a16:creationId xmlns:a16="http://schemas.microsoft.com/office/drawing/2014/main" id="{0AEA78E8-8A81-4FC1-ADF5-FAB24BA3A1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35" y="181246"/>
              <a:ext cx="64008" cy="64008"/>
            </a:xfrm>
            <a:prstGeom prst="rect">
              <a:avLst/>
            </a:prstGeom>
          </p:spPr>
        </p:pic>
        <p:pic>
          <p:nvPicPr>
            <p:cNvPr id="52" name="Picture 51" descr="A picture containing text, device&#10;&#10;Description automatically generated">
              <a:extLst>
                <a:ext uri="{FF2B5EF4-FFF2-40B4-BE49-F238E27FC236}">
                  <a16:creationId xmlns:a16="http://schemas.microsoft.com/office/drawing/2014/main" id="{231B2043-0932-41F9-9E79-6347C80E8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929506">
              <a:off x="72692" y="80662"/>
              <a:ext cx="353569" cy="329185"/>
            </a:xfrm>
            <a:prstGeom prst="rect">
              <a:avLst/>
            </a:prstGeom>
          </p:spPr>
        </p:pic>
        <p:pic>
          <p:nvPicPr>
            <p:cNvPr id="53" name="Picture 52">
              <a:extLst>
                <a:ext uri="{FF2B5EF4-FFF2-40B4-BE49-F238E27FC236}">
                  <a16:creationId xmlns:a16="http://schemas.microsoft.com/office/drawing/2014/main" id="{AB3D29D8-FFD9-4CC0-98BB-F722B5C8F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05" y="88282"/>
              <a:ext cx="76200" cy="76200"/>
            </a:xfrm>
            <a:prstGeom prst="rect">
              <a:avLst/>
            </a:prstGeom>
          </p:spPr>
        </p:pic>
        <p:pic>
          <p:nvPicPr>
            <p:cNvPr id="59" name="Picture 58">
              <a:extLst>
                <a:ext uri="{FF2B5EF4-FFF2-40B4-BE49-F238E27FC236}">
                  <a16:creationId xmlns:a16="http://schemas.microsoft.com/office/drawing/2014/main" id="{A5E94857-B92C-4C54-9442-BB5541AB2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1228" y="6194788"/>
              <a:ext cx="64008" cy="64008"/>
            </a:xfrm>
            <a:prstGeom prst="rect">
              <a:avLst/>
            </a:prstGeom>
          </p:spPr>
        </p:pic>
        <p:pic>
          <p:nvPicPr>
            <p:cNvPr id="63" name="Picture 62">
              <a:extLst>
                <a:ext uri="{FF2B5EF4-FFF2-40B4-BE49-F238E27FC236}">
                  <a16:creationId xmlns:a16="http://schemas.microsoft.com/office/drawing/2014/main" id="{DA0D5403-39C3-41AF-B1CD-16C0954441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7849" y="5614804"/>
              <a:ext cx="76200" cy="76200"/>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77741FB0-19AE-43B3-8ED5-D92AF2B913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7405854">
              <a:off x="11699966" y="5765908"/>
              <a:ext cx="353569" cy="438913"/>
            </a:xfrm>
            <a:prstGeom prst="rect">
              <a:avLst/>
            </a:prstGeom>
          </p:spPr>
        </p:pic>
        <p:pic>
          <p:nvPicPr>
            <p:cNvPr id="65" name="Picture 64">
              <a:extLst>
                <a:ext uri="{FF2B5EF4-FFF2-40B4-BE49-F238E27FC236}">
                  <a16:creationId xmlns:a16="http://schemas.microsoft.com/office/drawing/2014/main" id="{319D3B82-D2B4-4814-8CD6-F3D3A9051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2820" y="6602933"/>
              <a:ext cx="64008" cy="64008"/>
            </a:xfrm>
            <a:prstGeom prst="rect">
              <a:avLst/>
            </a:prstGeom>
          </p:spPr>
        </p:pic>
        <p:pic>
          <p:nvPicPr>
            <p:cNvPr id="69" name="Picture 68">
              <a:extLst>
                <a:ext uri="{FF2B5EF4-FFF2-40B4-BE49-F238E27FC236}">
                  <a16:creationId xmlns:a16="http://schemas.microsoft.com/office/drawing/2014/main" id="{379D3D8D-4D73-4776-99A6-3CD17AF931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4746" y="5503727"/>
              <a:ext cx="64008" cy="64008"/>
            </a:xfrm>
            <a:prstGeom prst="rect">
              <a:avLst/>
            </a:prstGeom>
          </p:spPr>
        </p:pic>
        <p:pic>
          <p:nvPicPr>
            <p:cNvPr id="73" name="Picture 72">
              <a:extLst>
                <a:ext uri="{FF2B5EF4-FFF2-40B4-BE49-F238E27FC236}">
                  <a16:creationId xmlns:a16="http://schemas.microsoft.com/office/drawing/2014/main" id="{B9AD85E8-E053-473F-89A3-C674A6192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6602" y="6683634"/>
              <a:ext cx="76200" cy="76200"/>
            </a:xfrm>
            <a:prstGeom prst="rect">
              <a:avLst/>
            </a:prstGeom>
          </p:spPr>
        </p:pic>
        <p:pic>
          <p:nvPicPr>
            <p:cNvPr id="75" name="Picture 74">
              <a:extLst>
                <a:ext uri="{FF2B5EF4-FFF2-40B4-BE49-F238E27FC236}">
                  <a16:creationId xmlns:a16="http://schemas.microsoft.com/office/drawing/2014/main" id="{82775487-C480-4B54-95E8-9804D3556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75" y="603528"/>
              <a:ext cx="64008" cy="64008"/>
            </a:xfrm>
            <a:prstGeom prst="rect">
              <a:avLst/>
            </a:prstGeom>
          </p:spPr>
        </p:pic>
        <p:pic>
          <p:nvPicPr>
            <p:cNvPr id="78" name="Picture 77" descr="A picture containing text&#10;&#10;Description automatically generated">
              <a:extLst>
                <a:ext uri="{FF2B5EF4-FFF2-40B4-BE49-F238E27FC236}">
                  <a16:creationId xmlns:a16="http://schemas.microsoft.com/office/drawing/2014/main" id="{13D65507-5BC4-40FE-8C9B-6B4A03B73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03" y="690970"/>
              <a:ext cx="353569" cy="438913"/>
            </a:xfrm>
            <a:prstGeom prst="rect">
              <a:avLst/>
            </a:prstGeom>
          </p:spPr>
        </p:pic>
        <p:pic>
          <p:nvPicPr>
            <p:cNvPr id="80" name="Picture 79">
              <a:extLst>
                <a:ext uri="{FF2B5EF4-FFF2-40B4-BE49-F238E27FC236}">
                  <a16:creationId xmlns:a16="http://schemas.microsoft.com/office/drawing/2014/main" id="{C94D7FA3-00A3-412D-A524-790C1118BB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350" y="1314003"/>
              <a:ext cx="64008" cy="64008"/>
            </a:xfrm>
            <a:prstGeom prst="rect">
              <a:avLst/>
            </a:prstGeom>
          </p:spPr>
        </p:pic>
      </p:grpSp>
      <p:sp>
        <p:nvSpPr>
          <p:cNvPr id="21" name="Rectangle: Rounded Corners 20">
            <a:extLst>
              <a:ext uri="{FF2B5EF4-FFF2-40B4-BE49-F238E27FC236}">
                <a16:creationId xmlns:a16="http://schemas.microsoft.com/office/drawing/2014/main" id="{67A9A171-E23E-48CA-967B-B0E168143B2B}"/>
              </a:ext>
            </a:extLst>
          </p:cNvPr>
          <p:cNvSpPr/>
          <p:nvPr/>
        </p:nvSpPr>
        <p:spPr>
          <a:xfrm>
            <a:off x="11251955" y="6476375"/>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 name="TextBox 21">
            <a:hlinkClick r:id="rId6" action="ppaction://hlinksldjump"/>
            <a:extLst>
              <a:ext uri="{FF2B5EF4-FFF2-40B4-BE49-F238E27FC236}">
                <a16:creationId xmlns:a16="http://schemas.microsoft.com/office/drawing/2014/main" id="{88C549FB-C623-4DC6-9F52-5E93BBD0749C}"/>
              </a:ext>
            </a:extLst>
          </p:cNvPr>
          <p:cNvSpPr txBox="1"/>
          <p:nvPr/>
        </p:nvSpPr>
        <p:spPr>
          <a:xfrm>
            <a:off x="11073712" y="6444470"/>
            <a:ext cx="107366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בעיה</a:t>
            </a:r>
            <a:endParaRPr lang="en-US" sz="1600" b="1" dirty="0">
              <a:solidFill>
                <a:schemeClr val="bg1"/>
              </a:solidFill>
            </a:endParaRPr>
          </a:p>
        </p:txBody>
      </p:sp>
      <p:sp>
        <p:nvSpPr>
          <p:cNvPr id="26" name="Rectangle: Rounded Corners 25">
            <a:extLst>
              <a:ext uri="{FF2B5EF4-FFF2-40B4-BE49-F238E27FC236}">
                <a16:creationId xmlns:a16="http://schemas.microsoft.com/office/drawing/2014/main" id="{B2E0C8BE-63AF-49CC-90C6-BF4D0EF8ADF9}"/>
              </a:ext>
            </a:extLst>
          </p:cNvPr>
          <p:cNvSpPr/>
          <p:nvPr/>
        </p:nvSpPr>
        <p:spPr>
          <a:xfrm>
            <a:off x="10310913" y="6486322"/>
            <a:ext cx="745387" cy="305522"/>
          </a:xfrm>
          <a:prstGeom prst="roundRect">
            <a:avLst/>
          </a:prstGeom>
          <a:solidFill>
            <a:srgbClr val="91D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7" name="TextBox 26">
            <a:hlinkClick r:id="rId7" action="ppaction://hlinksldjump"/>
            <a:extLst>
              <a:ext uri="{FF2B5EF4-FFF2-40B4-BE49-F238E27FC236}">
                <a16:creationId xmlns:a16="http://schemas.microsoft.com/office/drawing/2014/main" id="{3FD8A0EF-6988-4B25-ACF7-E509A339B137}"/>
              </a:ext>
            </a:extLst>
          </p:cNvPr>
          <p:cNvSpPr txBox="1"/>
          <p:nvPr/>
        </p:nvSpPr>
        <p:spPr>
          <a:xfrm>
            <a:off x="10132670" y="6454417"/>
            <a:ext cx="107366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פתרון</a:t>
            </a:r>
            <a:endParaRPr lang="en-US" sz="1600" b="1" dirty="0">
              <a:solidFill>
                <a:schemeClr val="bg1"/>
              </a:solidFill>
            </a:endParaRPr>
          </a:p>
        </p:txBody>
      </p:sp>
      <p:sp>
        <p:nvSpPr>
          <p:cNvPr id="28" name="Rectangle: Rounded Corners 27">
            <a:extLst>
              <a:ext uri="{FF2B5EF4-FFF2-40B4-BE49-F238E27FC236}">
                <a16:creationId xmlns:a16="http://schemas.microsoft.com/office/drawing/2014/main" id="{45CDDBF4-465C-4D6B-96E2-25F539443C9A}"/>
              </a:ext>
            </a:extLst>
          </p:cNvPr>
          <p:cNvSpPr/>
          <p:nvPr/>
        </p:nvSpPr>
        <p:spPr>
          <a:xfrm>
            <a:off x="9387283" y="6484311"/>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TextBox 28">
            <a:hlinkClick r:id="rId8" action="ppaction://hlinksldjump"/>
            <a:extLst>
              <a:ext uri="{FF2B5EF4-FFF2-40B4-BE49-F238E27FC236}">
                <a16:creationId xmlns:a16="http://schemas.microsoft.com/office/drawing/2014/main" id="{72628C55-B6AF-4DA8-8AA5-94FF9E6149D9}"/>
              </a:ext>
            </a:extLst>
          </p:cNvPr>
          <p:cNvSpPr txBox="1"/>
          <p:nvPr/>
        </p:nvSpPr>
        <p:spPr>
          <a:xfrm>
            <a:off x="9341659" y="6461719"/>
            <a:ext cx="787487"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תחום</a:t>
            </a:r>
            <a:endParaRPr lang="en-US" sz="1600" b="1" dirty="0">
              <a:solidFill>
                <a:schemeClr val="bg1"/>
              </a:solidFill>
            </a:endParaRPr>
          </a:p>
        </p:txBody>
      </p:sp>
      <p:sp>
        <p:nvSpPr>
          <p:cNvPr id="30" name="Rectangle: Rounded Corners 29">
            <a:extLst>
              <a:ext uri="{FF2B5EF4-FFF2-40B4-BE49-F238E27FC236}">
                <a16:creationId xmlns:a16="http://schemas.microsoft.com/office/drawing/2014/main" id="{D390CE34-245B-482C-A8E7-530035964894}"/>
              </a:ext>
            </a:extLst>
          </p:cNvPr>
          <p:cNvSpPr/>
          <p:nvPr/>
        </p:nvSpPr>
        <p:spPr>
          <a:xfrm>
            <a:off x="8448233" y="6485713"/>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2" name="TextBox 31">
            <a:extLst>
              <a:ext uri="{FF2B5EF4-FFF2-40B4-BE49-F238E27FC236}">
                <a16:creationId xmlns:a16="http://schemas.microsoft.com/office/drawing/2014/main" id="{BD0266EF-735B-4ED0-B614-33D42FF328CF}"/>
              </a:ext>
            </a:extLst>
          </p:cNvPr>
          <p:cNvSpPr txBox="1"/>
          <p:nvPr/>
        </p:nvSpPr>
        <p:spPr>
          <a:xfrm>
            <a:off x="332954" y="699075"/>
            <a:ext cx="11029221" cy="5109091"/>
          </a:xfrm>
          <a:prstGeom prst="rect">
            <a:avLst/>
          </a:prstGeom>
          <a:noFill/>
        </p:spPr>
        <p:txBody>
          <a:bodyPr wrap="square" rtlCol="0">
            <a:spAutoFit/>
          </a:bodyPr>
          <a:lstStyle/>
          <a:p>
            <a:pPr algn="ctr"/>
            <a:r>
              <a:rPr lang="he-IL" sz="4400" b="1" dirty="0">
                <a:solidFill>
                  <a:srgbClr val="ADDED9"/>
                </a:solidFill>
                <a:latin typeface="Segoe UI Semilight" panose="020B0402040204020203" pitchFamily="34" charset="0"/>
                <a:cs typeface="Segoe UI Semilight" panose="020B0402040204020203" pitchFamily="34" charset="0"/>
              </a:rPr>
              <a:t>סקר שוק</a:t>
            </a:r>
            <a:endParaRPr lang="en-US" sz="4400" b="1" dirty="0">
              <a:solidFill>
                <a:srgbClr val="ADDED9"/>
              </a:solidFill>
              <a:latin typeface="Segoe UI Semilight" panose="020B0402040204020203" pitchFamily="34" charset="0"/>
              <a:cs typeface="Segoe UI Semilight" panose="020B0402040204020203" pitchFamily="34" charset="0"/>
            </a:endParaRPr>
          </a:p>
          <a:p>
            <a:pPr algn="r"/>
            <a:endParaRPr lang="he-IL" sz="3600" b="1" u="sng" dirty="0">
              <a:solidFill>
                <a:schemeClr val="accent5"/>
              </a:solidFill>
              <a:latin typeface="Segoe UI Semilight" panose="020B0402040204020203" pitchFamily="34" charset="0"/>
              <a:cs typeface="Segoe UI Semilight" panose="020B0402040204020203" pitchFamily="34" charset="0"/>
            </a:endParaRPr>
          </a:p>
          <a:p>
            <a:pPr algn="r"/>
            <a:r>
              <a:rPr lang="he-IL" sz="2400" dirty="0">
                <a:latin typeface="Segoe UI Semilight" panose="020B0402040204020203" pitchFamily="34" charset="0"/>
                <a:cs typeface="Segoe UI Semilight" panose="020B0402040204020203" pitchFamily="34" charset="0"/>
              </a:rPr>
              <a:t>נכון להיום קיימת ברשת פלטפורמת לימוד חשבון "עשר אצבעות" המשמשת את היסודי, ההבדל המהותי ביננו לבינם זה אופי הלימוד וקהל היעד.</a:t>
            </a:r>
          </a:p>
          <a:p>
            <a:pPr algn="r"/>
            <a:endParaRPr lang="he-IL" sz="1000" dirty="0">
              <a:latin typeface="Segoe UI Semilight" panose="020B0402040204020203" pitchFamily="34" charset="0"/>
              <a:cs typeface="Segoe UI Semilight" panose="020B0402040204020203" pitchFamily="34" charset="0"/>
            </a:endParaRPr>
          </a:p>
          <a:p>
            <a:pPr algn="r"/>
            <a:endParaRPr lang="he-IL" sz="2400" dirty="0">
              <a:latin typeface="Segoe UI Semilight" panose="020B0402040204020203" pitchFamily="34" charset="0"/>
              <a:cs typeface="Segoe UI Semilight" panose="020B0402040204020203" pitchFamily="34" charset="0"/>
            </a:endParaRPr>
          </a:p>
          <a:p>
            <a:pPr algn="r"/>
            <a:endParaRPr lang="he-IL" sz="2400" dirty="0">
              <a:latin typeface="Segoe UI Semilight" panose="020B0402040204020203" pitchFamily="34" charset="0"/>
              <a:cs typeface="Segoe UI Semilight" panose="020B0402040204020203" pitchFamily="34" charset="0"/>
            </a:endParaRPr>
          </a:p>
          <a:p>
            <a:pPr algn="r"/>
            <a:endParaRPr lang="he-IL" sz="2400" dirty="0">
              <a:latin typeface="Segoe UI Semilight" panose="020B0402040204020203" pitchFamily="34" charset="0"/>
              <a:cs typeface="Segoe UI Semilight" panose="020B0402040204020203" pitchFamily="34" charset="0"/>
            </a:endParaRPr>
          </a:p>
          <a:p>
            <a:pPr algn="r"/>
            <a:endParaRPr lang="he-IL" sz="2400" dirty="0">
              <a:latin typeface="Segoe UI Semilight" panose="020B0402040204020203" pitchFamily="34" charset="0"/>
              <a:cs typeface="Segoe UI Semilight" panose="020B0402040204020203" pitchFamily="34" charset="0"/>
            </a:endParaRPr>
          </a:p>
          <a:p>
            <a:pPr algn="r"/>
            <a:endParaRPr lang="he-IL" sz="2400" dirty="0">
              <a:latin typeface="Segoe UI Semilight" panose="020B0402040204020203" pitchFamily="34" charset="0"/>
              <a:cs typeface="Segoe UI Semilight" panose="020B0402040204020203" pitchFamily="34" charset="0"/>
            </a:endParaRPr>
          </a:p>
          <a:p>
            <a:pPr algn="r"/>
            <a:endParaRPr lang="he-IL" sz="2400" dirty="0">
              <a:latin typeface="Segoe UI Semilight" panose="020B0402040204020203" pitchFamily="34" charset="0"/>
              <a:cs typeface="Segoe UI Semilight" panose="020B0402040204020203" pitchFamily="34" charset="0"/>
            </a:endParaRPr>
          </a:p>
          <a:p>
            <a:pPr algn="r"/>
            <a:r>
              <a:rPr lang="he-IL" sz="2400" dirty="0">
                <a:latin typeface="Segoe UI Semilight" panose="020B0402040204020203" pitchFamily="34" charset="0"/>
                <a:cs typeface="Segoe UI Semilight" panose="020B0402040204020203" pitchFamily="34" charset="0"/>
              </a:rPr>
              <a:t>לקריאה מעמיקה וצפייה בסקר שוק שעשינו עם עוד מגוון משחקים לחצו </a:t>
            </a:r>
            <a:r>
              <a:rPr lang="he-IL" sz="2400" dirty="0">
                <a:solidFill>
                  <a:srgbClr val="ADDED9"/>
                </a:solidFill>
                <a:latin typeface="Segoe UI Semilight" panose="020B0402040204020203" pitchFamily="34" charset="0"/>
                <a:cs typeface="Segoe UI Semilight" panose="020B0402040204020203" pitchFamily="34" charset="0"/>
                <a:hlinkClick r:id="rId9">
                  <a:extLst>
                    <a:ext uri="{A12FA001-AC4F-418D-AE19-62706E023703}">
                      <ahyp:hlinkClr xmlns:ahyp="http://schemas.microsoft.com/office/drawing/2018/hyperlinkcolor" val="tx"/>
                    </a:ext>
                  </a:extLst>
                </a:hlinkClick>
              </a:rPr>
              <a:t>כאן</a:t>
            </a:r>
            <a:r>
              <a:rPr lang="he-IL" sz="2400" dirty="0">
                <a:latin typeface="Segoe UI Semilight" panose="020B0402040204020203" pitchFamily="34" charset="0"/>
                <a:cs typeface="Segoe UI Semilight" panose="020B0402040204020203" pitchFamily="34" charset="0"/>
              </a:rPr>
              <a:t>.</a:t>
            </a:r>
            <a:endParaRPr lang="he-IL" sz="2000" dirty="0">
              <a:latin typeface="Segoe UI Semilight" panose="020B0402040204020203" pitchFamily="34" charset="0"/>
              <a:cs typeface="Segoe UI Semilight" panose="020B0402040204020203" pitchFamily="34" charset="0"/>
            </a:endParaRPr>
          </a:p>
          <a:p>
            <a:pPr algn="r"/>
            <a:endParaRPr lang="he-IL" sz="2000" b="1" dirty="0">
              <a:latin typeface="Segoe UI Semilight" panose="020B0402040204020203" pitchFamily="34" charset="0"/>
              <a:cs typeface="Segoe UI Semilight" panose="020B0402040204020203" pitchFamily="34" charset="0"/>
            </a:endParaRPr>
          </a:p>
        </p:txBody>
      </p:sp>
      <p:pic>
        <p:nvPicPr>
          <p:cNvPr id="35" name="Picture 34">
            <a:extLst>
              <a:ext uri="{FF2B5EF4-FFF2-40B4-BE49-F238E27FC236}">
                <a16:creationId xmlns:a16="http://schemas.microsoft.com/office/drawing/2014/main" id="{306F40A6-E440-4737-9A12-81887C95AE4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16853" y="2992285"/>
            <a:ext cx="2987548" cy="1638023"/>
          </a:xfrm>
          <a:prstGeom prst="rect">
            <a:avLst/>
          </a:prstGeom>
          <a:ln w="12700">
            <a:solidFill>
              <a:srgbClr val="ADDED9"/>
            </a:solidFill>
          </a:ln>
        </p:spPr>
      </p:pic>
      <p:pic>
        <p:nvPicPr>
          <p:cNvPr id="33" name="Picture 32">
            <a:extLst>
              <a:ext uri="{FF2B5EF4-FFF2-40B4-BE49-F238E27FC236}">
                <a16:creationId xmlns:a16="http://schemas.microsoft.com/office/drawing/2014/main" id="{B55980C9-1B3C-4309-8F60-07BC4D160FF0}"/>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7945558" y="2993217"/>
            <a:ext cx="3303747" cy="1637091"/>
          </a:xfrm>
          <a:prstGeom prst="rect">
            <a:avLst/>
          </a:prstGeom>
          <a:ln w="12700">
            <a:solidFill>
              <a:srgbClr val="ADDED9"/>
            </a:solidFill>
          </a:ln>
        </p:spPr>
      </p:pic>
      <p:pic>
        <p:nvPicPr>
          <p:cNvPr id="34" name="Picture 33">
            <a:extLst>
              <a:ext uri="{FF2B5EF4-FFF2-40B4-BE49-F238E27FC236}">
                <a16:creationId xmlns:a16="http://schemas.microsoft.com/office/drawing/2014/main" id="{8535FB9A-4D88-47BC-B474-F43876196A77}"/>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335503" y="2997863"/>
            <a:ext cx="3178732" cy="1619671"/>
          </a:xfrm>
          <a:prstGeom prst="rect">
            <a:avLst/>
          </a:prstGeom>
          <a:ln w="12700">
            <a:solidFill>
              <a:srgbClr val="ADDED9"/>
            </a:solidFill>
          </a:ln>
        </p:spPr>
      </p:pic>
      <p:sp>
        <p:nvSpPr>
          <p:cNvPr id="36" name="TextBox 35">
            <a:hlinkClick r:id="rId13" action="ppaction://hlinksldjump"/>
            <a:extLst>
              <a:ext uri="{FF2B5EF4-FFF2-40B4-BE49-F238E27FC236}">
                <a16:creationId xmlns:a16="http://schemas.microsoft.com/office/drawing/2014/main" id="{6BCF77B0-C4CA-4555-A51B-7E647B997CE1}"/>
              </a:ext>
            </a:extLst>
          </p:cNvPr>
          <p:cNvSpPr txBox="1"/>
          <p:nvPr/>
        </p:nvSpPr>
        <p:spPr>
          <a:xfrm>
            <a:off x="8412667" y="6461447"/>
            <a:ext cx="833597"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צוות</a:t>
            </a:r>
            <a:endParaRPr lang="en-US" sz="1600" b="1" dirty="0">
              <a:solidFill>
                <a:schemeClr val="bg1"/>
              </a:solidFill>
            </a:endParaRPr>
          </a:p>
        </p:txBody>
      </p:sp>
      <p:pic>
        <p:nvPicPr>
          <p:cNvPr id="31" name="Picture 30">
            <a:extLst>
              <a:ext uri="{FF2B5EF4-FFF2-40B4-BE49-F238E27FC236}">
                <a16:creationId xmlns:a16="http://schemas.microsoft.com/office/drawing/2014/main" id="{6A71FF69-4F33-452F-A7F0-8044CC14D8BA}"/>
              </a:ext>
            </a:extLst>
          </p:cNvPr>
          <p:cNvPicPr>
            <a:picLocks noChangeAspect="1"/>
          </p:cNvPicPr>
          <p:nvPr/>
        </p:nvPicPr>
        <p:blipFill>
          <a:blip r:embed="rId14">
            <a:biLevel thresh="25000"/>
            <a:extLst>
              <a:ext uri="{BEBA8EAE-BF5A-486C-A8C5-ECC9F3942E4B}">
                <a14:imgProps xmlns:a14="http://schemas.microsoft.com/office/drawing/2010/main">
                  <a14:imgLayer r:embed="rId15">
                    <a14:imgEffect>
                      <a14:artisticGlass/>
                    </a14:imgEffect>
                  </a14:imgLayer>
                </a14:imgProps>
              </a:ext>
              <a:ext uri="{28A0092B-C50C-407E-A947-70E740481C1C}">
                <a14:useLocalDpi xmlns:a14="http://schemas.microsoft.com/office/drawing/2010/main" val="0"/>
              </a:ext>
            </a:extLst>
          </a:blip>
          <a:srcRect/>
          <a:stretch/>
        </p:blipFill>
        <p:spPr>
          <a:xfrm>
            <a:off x="7945558" y="2914768"/>
            <a:ext cx="3303747" cy="1793989"/>
          </a:xfrm>
          <a:prstGeom prst="rect">
            <a:avLst/>
          </a:prstGeom>
          <a:ln w="12700">
            <a:solidFill>
              <a:srgbClr val="ADDED9"/>
            </a:solidFill>
          </a:ln>
        </p:spPr>
      </p:pic>
      <p:sp>
        <p:nvSpPr>
          <p:cNvPr id="37" name="Rectangle 36">
            <a:extLst>
              <a:ext uri="{FF2B5EF4-FFF2-40B4-BE49-F238E27FC236}">
                <a16:creationId xmlns:a16="http://schemas.microsoft.com/office/drawing/2014/main" id="{136C5CD6-5373-4682-BE37-D144DDD5FDF4}"/>
              </a:ext>
            </a:extLst>
          </p:cNvPr>
          <p:cNvSpPr/>
          <p:nvPr/>
        </p:nvSpPr>
        <p:spPr>
          <a:xfrm>
            <a:off x="8070573" y="3041073"/>
            <a:ext cx="3135758" cy="1643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2" descr="עשר אצבעות - הקטלוג החינוכי">
            <a:extLst>
              <a:ext uri="{FF2B5EF4-FFF2-40B4-BE49-F238E27FC236}">
                <a16:creationId xmlns:a16="http://schemas.microsoft.com/office/drawing/2014/main" id="{4E90F6A7-B839-459A-99BF-C514029BF32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44071" y="2968398"/>
            <a:ext cx="2781150" cy="1740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572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1B2AC27-F50A-41B2-ACE3-49C6772E0C3E}"/>
              </a:ext>
            </a:extLst>
          </p:cNvPr>
          <p:cNvCxnSpPr>
            <a:cxnSpLocks/>
          </p:cNvCxnSpPr>
          <p:nvPr/>
        </p:nvCxnSpPr>
        <p:spPr>
          <a:xfrm flipH="1">
            <a:off x="-20824" y="6639751"/>
            <a:ext cx="3722755" cy="27190"/>
          </a:xfrm>
          <a:prstGeom prst="line">
            <a:avLst/>
          </a:prstGeom>
          <a:ln w="9525">
            <a:solidFill>
              <a:srgbClr val="ADDED9"/>
            </a:solidFill>
            <a:prstDash val="dash"/>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7A9A171-E23E-48CA-967B-B0E168143B2B}"/>
              </a:ext>
            </a:extLst>
          </p:cNvPr>
          <p:cNvSpPr/>
          <p:nvPr/>
        </p:nvSpPr>
        <p:spPr>
          <a:xfrm>
            <a:off x="2984194" y="6476375"/>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TextBox 21">
            <a:hlinkClick r:id="rId2" action="ppaction://hlinksldjump"/>
            <a:extLst>
              <a:ext uri="{FF2B5EF4-FFF2-40B4-BE49-F238E27FC236}">
                <a16:creationId xmlns:a16="http://schemas.microsoft.com/office/drawing/2014/main" id="{88C549FB-C623-4DC6-9F52-5E93BBD0749C}"/>
              </a:ext>
            </a:extLst>
          </p:cNvPr>
          <p:cNvSpPr txBox="1"/>
          <p:nvPr/>
        </p:nvSpPr>
        <p:spPr>
          <a:xfrm>
            <a:off x="2980671" y="6444470"/>
            <a:ext cx="757314"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בעיה</a:t>
            </a:r>
            <a:endParaRPr lang="en-US" sz="1600" b="1" dirty="0">
              <a:solidFill>
                <a:schemeClr val="bg1"/>
              </a:solidFill>
            </a:endParaRPr>
          </a:p>
        </p:txBody>
      </p:sp>
      <p:sp>
        <p:nvSpPr>
          <p:cNvPr id="26" name="Rectangle: Rounded Corners 25">
            <a:extLst>
              <a:ext uri="{FF2B5EF4-FFF2-40B4-BE49-F238E27FC236}">
                <a16:creationId xmlns:a16="http://schemas.microsoft.com/office/drawing/2014/main" id="{B2E0C8BE-63AF-49CC-90C6-BF4D0EF8ADF9}"/>
              </a:ext>
            </a:extLst>
          </p:cNvPr>
          <p:cNvSpPr/>
          <p:nvPr/>
        </p:nvSpPr>
        <p:spPr>
          <a:xfrm>
            <a:off x="2038439" y="6476939"/>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TextBox 26">
            <a:hlinkClick r:id="rId3" action="ppaction://hlinksldjump"/>
            <a:extLst>
              <a:ext uri="{FF2B5EF4-FFF2-40B4-BE49-F238E27FC236}">
                <a16:creationId xmlns:a16="http://schemas.microsoft.com/office/drawing/2014/main" id="{3FD8A0EF-6988-4B25-ACF7-E509A339B137}"/>
              </a:ext>
            </a:extLst>
          </p:cNvPr>
          <p:cNvSpPr txBox="1"/>
          <p:nvPr/>
        </p:nvSpPr>
        <p:spPr>
          <a:xfrm>
            <a:off x="1860196" y="6445034"/>
            <a:ext cx="107366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פתרון</a:t>
            </a:r>
            <a:endParaRPr lang="en-US" sz="1600" b="1" dirty="0">
              <a:solidFill>
                <a:schemeClr val="bg1"/>
              </a:solidFill>
            </a:endParaRPr>
          </a:p>
        </p:txBody>
      </p:sp>
      <p:sp>
        <p:nvSpPr>
          <p:cNvPr id="28" name="Rectangle: Rounded Corners 27">
            <a:extLst>
              <a:ext uri="{FF2B5EF4-FFF2-40B4-BE49-F238E27FC236}">
                <a16:creationId xmlns:a16="http://schemas.microsoft.com/office/drawing/2014/main" id="{45CDDBF4-465C-4D6B-96E2-25F539443C9A}"/>
              </a:ext>
            </a:extLst>
          </p:cNvPr>
          <p:cNvSpPr/>
          <p:nvPr/>
        </p:nvSpPr>
        <p:spPr>
          <a:xfrm>
            <a:off x="1106061" y="6476527"/>
            <a:ext cx="745387" cy="305522"/>
          </a:xfrm>
          <a:prstGeom prst="roundRect">
            <a:avLst/>
          </a:prstGeom>
          <a:solidFill>
            <a:srgbClr val="91D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TextBox 28">
            <a:hlinkClick r:id="rId4" action="ppaction://hlinksldjump"/>
            <a:extLst>
              <a:ext uri="{FF2B5EF4-FFF2-40B4-BE49-F238E27FC236}">
                <a16:creationId xmlns:a16="http://schemas.microsoft.com/office/drawing/2014/main" id="{72628C55-B6AF-4DA8-8AA5-94FF9E6149D9}"/>
              </a:ext>
            </a:extLst>
          </p:cNvPr>
          <p:cNvSpPr txBox="1"/>
          <p:nvPr/>
        </p:nvSpPr>
        <p:spPr>
          <a:xfrm>
            <a:off x="926905" y="6453935"/>
            <a:ext cx="107366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תחום</a:t>
            </a:r>
            <a:endParaRPr lang="en-US" sz="1600" b="1" dirty="0">
              <a:solidFill>
                <a:schemeClr val="bg1"/>
              </a:solidFill>
            </a:endParaRPr>
          </a:p>
        </p:txBody>
      </p:sp>
      <p:sp>
        <p:nvSpPr>
          <p:cNvPr id="30" name="Rectangle: Rounded Corners 29">
            <a:extLst>
              <a:ext uri="{FF2B5EF4-FFF2-40B4-BE49-F238E27FC236}">
                <a16:creationId xmlns:a16="http://schemas.microsoft.com/office/drawing/2014/main" id="{D390CE34-245B-482C-A8E7-530035964894}"/>
              </a:ext>
            </a:extLst>
          </p:cNvPr>
          <p:cNvSpPr/>
          <p:nvPr/>
        </p:nvSpPr>
        <p:spPr>
          <a:xfrm>
            <a:off x="164543" y="6475248"/>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TextBox 30">
            <a:hlinkClick r:id="rId5" action="ppaction://hlinksldjump"/>
            <a:extLst>
              <a:ext uri="{FF2B5EF4-FFF2-40B4-BE49-F238E27FC236}">
                <a16:creationId xmlns:a16="http://schemas.microsoft.com/office/drawing/2014/main" id="{AC859118-2BFD-4D1F-8FDA-1388C4ADB84C}"/>
              </a:ext>
            </a:extLst>
          </p:cNvPr>
          <p:cNvSpPr txBox="1"/>
          <p:nvPr/>
        </p:nvSpPr>
        <p:spPr>
          <a:xfrm>
            <a:off x="122433" y="6443343"/>
            <a:ext cx="833597"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צוות</a:t>
            </a:r>
            <a:endParaRPr lang="en-US" sz="1600" b="1" dirty="0">
              <a:solidFill>
                <a:schemeClr val="bg1"/>
              </a:solidFill>
            </a:endParaRPr>
          </a:p>
        </p:txBody>
      </p:sp>
      <p:pic>
        <p:nvPicPr>
          <p:cNvPr id="34" name="Picture 33" descr="A picture containing text, device&#10;&#10;Description automatically generated">
            <a:extLst>
              <a:ext uri="{FF2B5EF4-FFF2-40B4-BE49-F238E27FC236}">
                <a16:creationId xmlns:a16="http://schemas.microsoft.com/office/drawing/2014/main" id="{062203F9-9626-4E9F-A527-514AC56A1F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71683">
            <a:off x="11542045" y="6432827"/>
            <a:ext cx="353569" cy="329185"/>
          </a:xfrm>
          <a:prstGeom prst="rect">
            <a:avLst/>
          </a:prstGeom>
        </p:spPr>
      </p:pic>
      <p:pic>
        <p:nvPicPr>
          <p:cNvPr id="35" name="Picture 34">
            <a:extLst>
              <a:ext uri="{FF2B5EF4-FFF2-40B4-BE49-F238E27FC236}">
                <a16:creationId xmlns:a16="http://schemas.microsoft.com/office/drawing/2014/main" id="{C6E7DAC5-EA07-4D1B-AE1E-8425BA4CDE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347" y="1093780"/>
            <a:ext cx="76200" cy="76200"/>
          </a:xfrm>
          <a:prstGeom prst="rect">
            <a:avLst/>
          </a:prstGeom>
        </p:spPr>
      </p:pic>
      <p:pic>
        <p:nvPicPr>
          <p:cNvPr id="36" name="Picture 35">
            <a:extLst>
              <a:ext uri="{FF2B5EF4-FFF2-40B4-BE49-F238E27FC236}">
                <a16:creationId xmlns:a16="http://schemas.microsoft.com/office/drawing/2014/main" id="{431CC071-9D07-45E3-B99C-48705BC7DA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935" y="181246"/>
            <a:ext cx="64008" cy="64008"/>
          </a:xfrm>
          <a:prstGeom prst="rect">
            <a:avLst/>
          </a:prstGeom>
        </p:spPr>
      </p:pic>
      <p:pic>
        <p:nvPicPr>
          <p:cNvPr id="37" name="Picture 36" descr="A picture containing text, device&#10;&#10;Description automatically generated">
            <a:extLst>
              <a:ext uri="{FF2B5EF4-FFF2-40B4-BE49-F238E27FC236}">
                <a16:creationId xmlns:a16="http://schemas.microsoft.com/office/drawing/2014/main" id="{972E7236-A5D5-4789-A5C5-99A7CADC55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4929506">
            <a:off x="72692" y="80662"/>
            <a:ext cx="353569" cy="329185"/>
          </a:xfrm>
          <a:prstGeom prst="rect">
            <a:avLst/>
          </a:prstGeom>
        </p:spPr>
      </p:pic>
      <p:pic>
        <p:nvPicPr>
          <p:cNvPr id="38" name="Picture 37">
            <a:extLst>
              <a:ext uri="{FF2B5EF4-FFF2-40B4-BE49-F238E27FC236}">
                <a16:creationId xmlns:a16="http://schemas.microsoft.com/office/drawing/2014/main" id="{1696B27F-8594-42CB-A28E-DBA6BAA935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305" y="88282"/>
            <a:ext cx="76200" cy="76200"/>
          </a:xfrm>
          <a:prstGeom prst="rect">
            <a:avLst/>
          </a:prstGeom>
        </p:spPr>
      </p:pic>
      <p:pic>
        <p:nvPicPr>
          <p:cNvPr id="39" name="Picture 38">
            <a:extLst>
              <a:ext uri="{FF2B5EF4-FFF2-40B4-BE49-F238E27FC236}">
                <a16:creationId xmlns:a16="http://schemas.microsoft.com/office/drawing/2014/main" id="{0724A775-E95B-4039-8D86-94E42E147F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51228" y="6194788"/>
            <a:ext cx="64008" cy="64008"/>
          </a:xfrm>
          <a:prstGeom prst="rect">
            <a:avLst/>
          </a:prstGeom>
        </p:spPr>
      </p:pic>
      <p:pic>
        <p:nvPicPr>
          <p:cNvPr id="40" name="Picture 39">
            <a:extLst>
              <a:ext uri="{FF2B5EF4-FFF2-40B4-BE49-F238E27FC236}">
                <a16:creationId xmlns:a16="http://schemas.microsoft.com/office/drawing/2014/main" id="{CA60589B-88EB-4449-9AB2-31A60C45D9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27849" y="5614804"/>
            <a:ext cx="76200" cy="76200"/>
          </a:xfrm>
          <a:prstGeom prst="rect">
            <a:avLst/>
          </a:prstGeom>
        </p:spPr>
      </p:pic>
      <p:pic>
        <p:nvPicPr>
          <p:cNvPr id="41" name="Picture 40" descr="A picture containing text&#10;&#10;Description automatically generated">
            <a:extLst>
              <a:ext uri="{FF2B5EF4-FFF2-40B4-BE49-F238E27FC236}">
                <a16:creationId xmlns:a16="http://schemas.microsoft.com/office/drawing/2014/main" id="{F23D29A9-D6D7-4481-9C85-2580338CBC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405854">
            <a:off x="11699966" y="5765908"/>
            <a:ext cx="353569" cy="438913"/>
          </a:xfrm>
          <a:prstGeom prst="rect">
            <a:avLst/>
          </a:prstGeom>
        </p:spPr>
      </p:pic>
      <p:pic>
        <p:nvPicPr>
          <p:cNvPr id="42" name="Picture 41">
            <a:extLst>
              <a:ext uri="{FF2B5EF4-FFF2-40B4-BE49-F238E27FC236}">
                <a16:creationId xmlns:a16="http://schemas.microsoft.com/office/drawing/2014/main" id="{E5C93801-FD96-4E79-8E74-E0D4E8FDD6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92820" y="6602933"/>
            <a:ext cx="64008" cy="64008"/>
          </a:xfrm>
          <a:prstGeom prst="rect">
            <a:avLst/>
          </a:prstGeom>
        </p:spPr>
      </p:pic>
      <p:pic>
        <p:nvPicPr>
          <p:cNvPr id="43" name="Picture 42">
            <a:extLst>
              <a:ext uri="{FF2B5EF4-FFF2-40B4-BE49-F238E27FC236}">
                <a16:creationId xmlns:a16="http://schemas.microsoft.com/office/drawing/2014/main" id="{95D20BE8-DA66-4FFE-8023-68685650DA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44746" y="5503727"/>
            <a:ext cx="64008" cy="64008"/>
          </a:xfrm>
          <a:prstGeom prst="rect">
            <a:avLst/>
          </a:prstGeom>
        </p:spPr>
      </p:pic>
      <p:pic>
        <p:nvPicPr>
          <p:cNvPr id="44" name="Picture 43">
            <a:extLst>
              <a:ext uri="{FF2B5EF4-FFF2-40B4-BE49-F238E27FC236}">
                <a16:creationId xmlns:a16="http://schemas.microsoft.com/office/drawing/2014/main" id="{ACD0D6F8-193B-4B04-8ACD-83752191B4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16602" y="6683634"/>
            <a:ext cx="76200" cy="76200"/>
          </a:xfrm>
          <a:prstGeom prst="rect">
            <a:avLst/>
          </a:prstGeom>
        </p:spPr>
      </p:pic>
      <p:pic>
        <p:nvPicPr>
          <p:cNvPr id="45" name="Picture 44">
            <a:extLst>
              <a:ext uri="{FF2B5EF4-FFF2-40B4-BE49-F238E27FC236}">
                <a16:creationId xmlns:a16="http://schemas.microsoft.com/office/drawing/2014/main" id="{CD110A49-515B-403B-9605-A3ED3C74F2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975" y="603528"/>
            <a:ext cx="64008" cy="64008"/>
          </a:xfrm>
          <a:prstGeom prst="rect">
            <a:avLst/>
          </a:prstGeom>
        </p:spPr>
      </p:pic>
      <p:pic>
        <p:nvPicPr>
          <p:cNvPr id="46" name="Picture 45" descr="A picture containing text&#10;&#10;Description automatically generated">
            <a:extLst>
              <a:ext uri="{FF2B5EF4-FFF2-40B4-BE49-F238E27FC236}">
                <a16:creationId xmlns:a16="http://schemas.microsoft.com/office/drawing/2014/main" id="{2F075CAE-F5D9-44CB-B25C-C11783006B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303" y="690970"/>
            <a:ext cx="353569" cy="438913"/>
          </a:xfrm>
          <a:prstGeom prst="rect">
            <a:avLst/>
          </a:prstGeom>
        </p:spPr>
      </p:pic>
      <p:pic>
        <p:nvPicPr>
          <p:cNvPr id="47" name="Picture 46">
            <a:extLst>
              <a:ext uri="{FF2B5EF4-FFF2-40B4-BE49-F238E27FC236}">
                <a16:creationId xmlns:a16="http://schemas.microsoft.com/office/drawing/2014/main" id="{BCC222DE-66BF-42EF-8AEF-6A4A846637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2350" y="1314003"/>
            <a:ext cx="64008" cy="64008"/>
          </a:xfrm>
          <a:prstGeom prst="rect">
            <a:avLst/>
          </a:prstGeom>
        </p:spPr>
      </p:pic>
      <p:sp>
        <p:nvSpPr>
          <p:cNvPr id="73" name="TextBox 72">
            <a:extLst>
              <a:ext uri="{FF2B5EF4-FFF2-40B4-BE49-F238E27FC236}">
                <a16:creationId xmlns:a16="http://schemas.microsoft.com/office/drawing/2014/main" id="{4294912D-D6B4-4682-8D93-C7A83E8CF97A}"/>
              </a:ext>
            </a:extLst>
          </p:cNvPr>
          <p:cNvSpPr txBox="1"/>
          <p:nvPr/>
        </p:nvSpPr>
        <p:spPr>
          <a:xfrm>
            <a:off x="1106061" y="751433"/>
            <a:ext cx="9815056" cy="3416320"/>
          </a:xfrm>
          <a:prstGeom prst="rect">
            <a:avLst/>
          </a:prstGeom>
          <a:noFill/>
        </p:spPr>
        <p:txBody>
          <a:bodyPr wrap="square">
            <a:spAutoFit/>
          </a:bodyPr>
          <a:lstStyle/>
          <a:p>
            <a:pPr algn="ctr"/>
            <a:r>
              <a:rPr lang="he-IL" sz="3600" b="1" dirty="0">
                <a:solidFill>
                  <a:srgbClr val="ADDED9"/>
                </a:solidFill>
                <a:latin typeface="Segoe UI Semilight" panose="020B0402040204020203" pitchFamily="34" charset="0"/>
                <a:cs typeface="Segoe UI Semilight" panose="020B0402040204020203" pitchFamily="34" charset="0"/>
              </a:rPr>
              <a:t>תחום</a:t>
            </a:r>
            <a:endParaRPr lang="en-US" sz="3600" b="1" dirty="0">
              <a:solidFill>
                <a:srgbClr val="ADDED9"/>
              </a:solidFill>
              <a:latin typeface="Segoe UI Semilight" panose="020B0402040204020203" pitchFamily="34" charset="0"/>
              <a:cs typeface="Segoe UI Semilight" panose="020B0402040204020203" pitchFamily="34" charset="0"/>
            </a:endParaRPr>
          </a:p>
          <a:p>
            <a:pPr algn="r"/>
            <a:endParaRPr lang="he-IL" dirty="0">
              <a:latin typeface="Segoe UI Semilight" panose="020B0402040204020203" pitchFamily="34" charset="0"/>
              <a:cs typeface="Segoe UI Semilight" panose="020B0402040204020203" pitchFamily="34" charset="0"/>
            </a:endParaRPr>
          </a:p>
          <a:p>
            <a:pPr algn="r" rtl="1"/>
            <a:r>
              <a:rPr lang="he-IL" dirty="0">
                <a:latin typeface="Segoe UI Semilight" panose="020B0402040204020203" pitchFamily="34" charset="0"/>
                <a:cs typeface="Segoe UI Semilight" panose="020B0402040204020203" pitchFamily="34" charset="0"/>
              </a:rPr>
              <a:t>לא מעטים הם הצעירים הבוחרים לגשת לתחומים הומניים יותר כתוצאה מרתיעה הטבוע בהם עוד מימי התיכון, משפטים כמו "עשיתי רק שלוש יחידות" או "אני לא הייתי גאון מתמטיקה בכיתתי" עלו לא פעם בקרב צעירים שרואים במתמטיקה שדה מוקשים.</a:t>
            </a:r>
          </a:p>
          <a:p>
            <a:pPr algn="r" rtl="1"/>
            <a:endParaRPr lang="he-IL" dirty="0">
              <a:latin typeface="Segoe UI Semilight" panose="020B0402040204020203" pitchFamily="34" charset="0"/>
              <a:cs typeface="Segoe UI Semilight" panose="020B0402040204020203" pitchFamily="34" charset="0"/>
            </a:endParaRPr>
          </a:p>
          <a:p>
            <a:pPr algn="r" rtl="1"/>
            <a:r>
              <a:rPr lang="he-IL" dirty="0">
                <a:latin typeface="Segoe UI Semilight" panose="020B0402040204020203" pitchFamily="34" charset="0"/>
                <a:cs typeface="Segoe UI Semilight" panose="020B0402040204020203" pitchFamily="34" charset="0"/>
              </a:rPr>
              <a:t>אנו מאמינים שנצליח להסביר את המושגים המתמטיים מעולם תורת המספרים לילדים, אז בטח ובטח גם צעירים הגדולים מהם יבינו זאת ובכך אנו מקווים לשבור את הקרח עבור הצעירים החוששים מהמתמטיקה ואף לגרום להם להתעניין בתחום.</a:t>
            </a:r>
          </a:p>
          <a:p>
            <a:pPr algn="r" rtl="1"/>
            <a:endParaRPr lang="he-IL" dirty="0">
              <a:latin typeface="Segoe UI Semilight" panose="020B0402040204020203" pitchFamily="34" charset="0"/>
              <a:cs typeface="Segoe UI Semilight" panose="020B0402040204020203" pitchFamily="34" charset="0"/>
            </a:endParaRPr>
          </a:p>
          <a:p>
            <a:pPr algn="r"/>
            <a:r>
              <a:rPr lang="en-US" dirty="0">
                <a:latin typeface="Segoe UI Semilight" panose="020B0402040204020203" pitchFamily="34" charset="0"/>
                <a:cs typeface="Segoe UI Semilight" panose="020B0402040204020203" pitchFamily="34" charset="0"/>
              </a:rPr>
              <a:t> </a:t>
            </a:r>
            <a:endParaRPr lang="en-US" dirty="0"/>
          </a:p>
        </p:txBody>
      </p:sp>
    </p:spTree>
    <p:extLst>
      <p:ext uri="{BB962C8B-B14F-4D97-AF65-F5344CB8AC3E}">
        <p14:creationId xmlns:p14="http://schemas.microsoft.com/office/powerpoint/2010/main" val="2818936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1B2AC27-F50A-41B2-ACE3-49C6772E0C3E}"/>
              </a:ext>
            </a:extLst>
          </p:cNvPr>
          <p:cNvCxnSpPr>
            <a:cxnSpLocks/>
          </p:cNvCxnSpPr>
          <p:nvPr/>
        </p:nvCxnSpPr>
        <p:spPr>
          <a:xfrm flipH="1">
            <a:off x="-20824" y="6639751"/>
            <a:ext cx="3722755" cy="27190"/>
          </a:xfrm>
          <a:prstGeom prst="line">
            <a:avLst/>
          </a:prstGeom>
          <a:ln w="9525">
            <a:solidFill>
              <a:srgbClr val="ADDED9"/>
            </a:solidFill>
            <a:prstDash val="dash"/>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7A9A171-E23E-48CA-967B-B0E168143B2B}"/>
              </a:ext>
            </a:extLst>
          </p:cNvPr>
          <p:cNvSpPr/>
          <p:nvPr/>
        </p:nvSpPr>
        <p:spPr>
          <a:xfrm>
            <a:off x="2984194" y="6476375"/>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TextBox 21">
            <a:hlinkClick r:id="rId2" action="ppaction://hlinksldjump"/>
            <a:extLst>
              <a:ext uri="{FF2B5EF4-FFF2-40B4-BE49-F238E27FC236}">
                <a16:creationId xmlns:a16="http://schemas.microsoft.com/office/drawing/2014/main" id="{88C549FB-C623-4DC6-9F52-5E93BBD0749C}"/>
              </a:ext>
            </a:extLst>
          </p:cNvPr>
          <p:cNvSpPr txBox="1"/>
          <p:nvPr/>
        </p:nvSpPr>
        <p:spPr>
          <a:xfrm>
            <a:off x="2980671" y="6444470"/>
            <a:ext cx="757314"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בעיה</a:t>
            </a:r>
            <a:endParaRPr lang="en-US" sz="1600" b="1" dirty="0">
              <a:solidFill>
                <a:schemeClr val="bg1"/>
              </a:solidFill>
            </a:endParaRPr>
          </a:p>
        </p:txBody>
      </p:sp>
      <p:sp>
        <p:nvSpPr>
          <p:cNvPr id="26" name="Rectangle: Rounded Corners 25">
            <a:extLst>
              <a:ext uri="{FF2B5EF4-FFF2-40B4-BE49-F238E27FC236}">
                <a16:creationId xmlns:a16="http://schemas.microsoft.com/office/drawing/2014/main" id="{B2E0C8BE-63AF-49CC-90C6-BF4D0EF8ADF9}"/>
              </a:ext>
            </a:extLst>
          </p:cNvPr>
          <p:cNvSpPr/>
          <p:nvPr/>
        </p:nvSpPr>
        <p:spPr>
          <a:xfrm>
            <a:off x="2038439" y="6476939"/>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TextBox 26">
            <a:hlinkClick r:id="rId3" action="ppaction://hlinksldjump"/>
            <a:extLst>
              <a:ext uri="{FF2B5EF4-FFF2-40B4-BE49-F238E27FC236}">
                <a16:creationId xmlns:a16="http://schemas.microsoft.com/office/drawing/2014/main" id="{3FD8A0EF-6988-4B25-ACF7-E509A339B137}"/>
              </a:ext>
            </a:extLst>
          </p:cNvPr>
          <p:cNvSpPr txBox="1"/>
          <p:nvPr/>
        </p:nvSpPr>
        <p:spPr>
          <a:xfrm>
            <a:off x="1860196" y="6445034"/>
            <a:ext cx="107366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פתרון</a:t>
            </a:r>
            <a:endParaRPr lang="en-US" sz="1600" b="1" dirty="0">
              <a:solidFill>
                <a:schemeClr val="bg1"/>
              </a:solidFill>
            </a:endParaRPr>
          </a:p>
        </p:txBody>
      </p:sp>
      <p:sp>
        <p:nvSpPr>
          <p:cNvPr id="28" name="Rectangle: Rounded Corners 27">
            <a:extLst>
              <a:ext uri="{FF2B5EF4-FFF2-40B4-BE49-F238E27FC236}">
                <a16:creationId xmlns:a16="http://schemas.microsoft.com/office/drawing/2014/main" id="{45CDDBF4-465C-4D6B-96E2-25F539443C9A}"/>
              </a:ext>
            </a:extLst>
          </p:cNvPr>
          <p:cNvSpPr/>
          <p:nvPr/>
        </p:nvSpPr>
        <p:spPr>
          <a:xfrm>
            <a:off x="1106061" y="6476527"/>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TextBox 28">
            <a:hlinkClick r:id="rId4" action="ppaction://hlinksldjump"/>
            <a:extLst>
              <a:ext uri="{FF2B5EF4-FFF2-40B4-BE49-F238E27FC236}">
                <a16:creationId xmlns:a16="http://schemas.microsoft.com/office/drawing/2014/main" id="{72628C55-B6AF-4DA8-8AA5-94FF9E6149D9}"/>
              </a:ext>
            </a:extLst>
          </p:cNvPr>
          <p:cNvSpPr txBox="1"/>
          <p:nvPr/>
        </p:nvSpPr>
        <p:spPr>
          <a:xfrm>
            <a:off x="926905" y="6453935"/>
            <a:ext cx="107366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תחום</a:t>
            </a:r>
            <a:endParaRPr lang="en-US" sz="1600" b="1" dirty="0">
              <a:solidFill>
                <a:schemeClr val="bg1"/>
              </a:solidFill>
            </a:endParaRPr>
          </a:p>
        </p:txBody>
      </p:sp>
      <p:sp>
        <p:nvSpPr>
          <p:cNvPr id="30" name="Rectangle: Rounded Corners 29">
            <a:extLst>
              <a:ext uri="{FF2B5EF4-FFF2-40B4-BE49-F238E27FC236}">
                <a16:creationId xmlns:a16="http://schemas.microsoft.com/office/drawing/2014/main" id="{D390CE34-245B-482C-A8E7-530035964894}"/>
              </a:ext>
            </a:extLst>
          </p:cNvPr>
          <p:cNvSpPr/>
          <p:nvPr/>
        </p:nvSpPr>
        <p:spPr>
          <a:xfrm>
            <a:off x="164543" y="6475248"/>
            <a:ext cx="745387" cy="305522"/>
          </a:xfrm>
          <a:prstGeom prst="roundRect">
            <a:avLst/>
          </a:prstGeom>
          <a:solidFill>
            <a:srgbClr val="91D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TextBox 30">
            <a:hlinkClick r:id="rId5" action="ppaction://hlinksldjump"/>
            <a:extLst>
              <a:ext uri="{FF2B5EF4-FFF2-40B4-BE49-F238E27FC236}">
                <a16:creationId xmlns:a16="http://schemas.microsoft.com/office/drawing/2014/main" id="{AC859118-2BFD-4D1F-8FDA-1388C4ADB84C}"/>
              </a:ext>
            </a:extLst>
          </p:cNvPr>
          <p:cNvSpPr txBox="1"/>
          <p:nvPr/>
        </p:nvSpPr>
        <p:spPr>
          <a:xfrm>
            <a:off x="122433" y="6443343"/>
            <a:ext cx="833597"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צוות</a:t>
            </a:r>
            <a:endParaRPr lang="en-US" sz="1600" b="1" dirty="0">
              <a:solidFill>
                <a:schemeClr val="bg1"/>
              </a:solidFill>
            </a:endParaRPr>
          </a:p>
        </p:txBody>
      </p:sp>
      <p:sp>
        <p:nvSpPr>
          <p:cNvPr id="32" name="TextBox 31">
            <a:extLst>
              <a:ext uri="{FF2B5EF4-FFF2-40B4-BE49-F238E27FC236}">
                <a16:creationId xmlns:a16="http://schemas.microsoft.com/office/drawing/2014/main" id="{BD0266EF-735B-4ED0-B614-33D42FF328CF}"/>
              </a:ext>
            </a:extLst>
          </p:cNvPr>
          <p:cNvSpPr txBox="1"/>
          <p:nvPr/>
        </p:nvSpPr>
        <p:spPr>
          <a:xfrm>
            <a:off x="414976" y="690908"/>
            <a:ext cx="11194934" cy="769441"/>
          </a:xfrm>
          <a:prstGeom prst="rect">
            <a:avLst/>
          </a:prstGeom>
          <a:noFill/>
        </p:spPr>
        <p:txBody>
          <a:bodyPr wrap="square" rtlCol="0">
            <a:spAutoFit/>
          </a:bodyPr>
          <a:lstStyle/>
          <a:p>
            <a:pPr algn="ctr"/>
            <a:r>
              <a:rPr lang="he-IL" sz="4400" dirty="0">
                <a:solidFill>
                  <a:srgbClr val="ADDED9"/>
                </a:solidFill>
                <a:latin typeface="Segoe UI Semilight" panose="020B0402040204020203" pitchFamily="34" charset="0"/>
                <a:cs typeface="Segoe UI Semilight" panose="020B0402040204020203" pitchFamily="34" charset="0"/>
              </a:rPr>
              <a:t>צוות</a:t>
            </a:r>
            <a:endParaRPr lang="en-US" sz="4400" dirty="0">
              <a:solidFill>
                <a:srgbClr val="ADDED9"/>
              </a:solidFill>
              <a:latin typeface="Segoe UI Semilight" panose="020B0402040204020203" pitchFamily="34" charset="0"/>
              <a:cs typeface="Segoe UI Semilight" panose="020B0402040204020203" pitchFamily="34" charset="0"/>
            </a:endParaRPr>
          </a:p>
        </p:txBody>
      </p:sp>
      <p:pic>
        <p:nvPicPr>
          <p:cNvPr id="34" name="Picture 33" descr="A picture containing text, device&#10;&#10;Description automatically generated">
            <a:extLst>
              <a:ext uri="{FF2B5EF4-FFF2-40B4-BE49-F238E27FC236}">
                <a16:creationId xmlns:a16="http://schemas.microsoft.com/office/drawing/2014/main" id="{062203F9-9626-4E9F-A527-514AC56A1F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71683">
            <a:off x="11542045" y="6432827"/>
            <a:ext cx="353569" cy="329185"/>
          </a:xfrm>
          <a:prstGeom prst="rect">
            <a:avLst/>
          </a:prstGeom>
        </p:spPr>
      </p:pic>
      <p:pic>
        <p:nvPicPr>
          <p:cNvPr id="35" name="Picture 34">
            <a:extLst>
              <a:ext uri="{FF2B5EF4-FFF2-40B4-BE49-F238E27FC236}">
                <a16:creationId xmlns:a16="http://schemas.microsoft.com/office/drawing/2014/main" id="{C6E7DAC5-EA07-4D1B-AE1E-8425BA4CDE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347" y="1093780"/>
            <a:ext cx="76200" cy="76200"/>
          </a:xfrm>
          <a:prstGeom prst="rect">
            <a:avLst/>
          </a:prstGeom>
        </p:spPr>
      </p:pic>
      <p:pic>
        <p:nvPicPr>
          <p:cNvPr id="36" name="Picture 35">
            <a:extLst>
              <a:ext uri="{FF2B5EF4-FFF2-40B4-BE49-F238E27FC236}">
                <a16:creationId xmlns:a16="http://schemas.microsoft.com/office/drawing/2014/main" id="{431CC071-9D07-45E3-B99C-48705BC7DA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935" y="181246"/>
            <a:ext cx="64008" cy="64008"/>
          </a:xfrm>
          <a:prstGeom prst="rect">
            <a:avLst/>
          </a:prstGeom>
        </p:spPr>
      </p:pic>
      <p:pic>
        <p:nvPicPr>
          <p:cNvPr id="37" name="Picture 36" descr="A picture containing text, device&#10;&#10;Description automatically generated">
            <a:extLst>
              <a:ext uri="{FF2B5EF4-FFF2-40B4-BE49-F238E27FC236}">
                <a16:creationId xmlns:a16="http://schemas.microsoft.com/office/drawing/2014/main" id="{972E7236-A5D5-4789-A5C5-99A7CADC55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4929506">
            <a:off x="72692" y="80662"/>
            <a:ext cx="353569" cy="329185"/>
          </a:xfrm>
          <a:prstGeom prst="rect">
            <a:avLst/>
          </a:prstGeom>
        </p:spPr>
      </p:pic>
      <p:pic>
        <p:nvPicPr>
          <p:cNvPr id="38" name="Picture 37">
            <a:extLst>
              <a:ext uri="{FF2B5EF4-FFF2-40B4-BE49-F238E27FC236}">
                <a16:creationId xmlns:a16="http://schemas.microsoft.com/office/drawing/2014/main" id="{1696B27F-8594-42CB-A28E-DBA6BAA935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305" y="88282"/>
            <a:ext cx="76200" cy="76200"/>
          </a:xfrm>
          <a:prstGeom prst="rect">
            <a:avLst/>
          </a:prstGeom>
        </p:spPr>
      </p:pic>
      <p:pic>
        <p:nvPicPr>
          <p:cNvPr id="39" name="Picture 38">
            <a:extLst>
              <a:ext uri="{FF2B5EF4-FFF2-40B4-BE49-F238E27FC236}">
                <a16:creationId xmlns:a16="http://schemas.microsoft.com/office/drawing/2014/main" id="{0724A775-E95B-4039-8D86-94E42E147F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51228" y="6194788"/>
            <a:ext cx="64008" cy="64008"/>
          </a:xfrm>
          <a:prstGeom prst="rect">
            <a:avLst/>
          </a:prstGeom>
        </p:spPr>
      </p:pic>
      <p:pic>
        <p:nvPicPr>
          <p:cNvPr id="40" name="Picture 39">
            <a:extLst>
              <a:ext uri="{FF2B5EF4-FFF2-40B4-BE49-F238E27FC236}">
                <a16:creationId xmlns:a16="http://schemas.microsoft.com/office/drawing/2014/main" id="{CA60589B-88EB-4449-9AB2-31A60C45D9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27849" y="5614804"/>
            <a:ext cx="76200" cy="76200"/>
          </a:xfrm>
          <a:prstGeom prst="rect">
            <a:avLst/>
          </a:prstGeom>
        </p:spPr>
      </p:pic>
      <p:pic>
        <p:nvPicPr>
          <p:cNvPr id="41" name="Picture 40" descr="A picture containing text&#10;&#10;Description automatically generated">
            <a:extLst>
              <a:ext uri="{FF2B5EF4-FFF2-40B4-BE49-F238E27FC236}">
                <a16:creationId xmlns:a16="http://schemas.microsoft.com/office/drawing/2014/main" id="{F23D29A9-D6D7-4481-9C85-2580338CBC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405854">
            <a:off x="11699966" y="5765908"/>
            <a:ext cx="353569" cy="438913"/>
          </a:xfrm>
          <a:prstGeom prst="rect">
            <a:avLst/>
          </a:prstGeom>
        </p:spPr>
      </p:pic>
      <p:pic>
        <p:nvPicPr>
          <p:cNvPr id="42" name="Picture 41">
            <a:extLst>
              <a:ext uri="{FF2B5EF4-FFF2-40B4-BE49-F238E27FC236}">
                <a16:creationId xmlns:a16="http://schemas.microsoft.com/office/drawing/2014/main" id="{E5C93801-FD96-4E79-8E74-E0D4E8FDD6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92820" y="6602933"/>
            <a:ext cx="64008" cy="64008"/>
          </a:xfrm>
          <a:prstGeom prst="rect">
            <a:avLst/>
          </a:prstGeom>
        </p:spPr>
      </p:pic>
      <p:pic>
        <p:nvPicPr>
          <p:cNvPr id="43" name="Picture 42">
            <a:extLst>
              <a:ext uri="{FF2B5EF4-FFF2-40B4-BE49-F238E27FC236}">
                <a16:creationId xmlns:a16="http://schemas.microsoft.com/office/drawing/2014/main" id="{95D20BE8-DA66-4FFE-8023-68685650DA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44746" y="5503727"/>
            <a:ext cx="64008" cy="64008"/>
          </a:xfrm>
          <a:prstGeom prst="rect">
            <a:avLst/>
          </a:prstGeom>
        </p:spPr>
      </p:pic>
      <p:pic>
        <p:nvPicPr>
          <p:cNvPr id="44" name="Picture 43">
            <a:extLst>
              <a:ext uri="{FF2B5EF4-FFF2-40B4-BE49-F238E27FC236}">
                <a16:creationId xmlns:a16="http://schemas.microsoft.com/office/drawing/2014/main" id="{ACD0D6F8-193B-4B04-8ACD-83752191B4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16602" y="6683634"/>
            <a:ext cx="76200" cy="76200"/>
          </a:xfrm>
          <a:prstGeom prst="rect">
            <a:avLst/>
          </a:prstGeom>
        </p:spPr>
      </p:pic>
      <p:pic>
        <p:nvPicPr>
          <p:cNvPr id="45" name="Picture 44">
            <a:extLst>
              <a:ext uri="{FF2B5EF4-FFF2-40B4-BE49-F238E27FC236}">
                <a16:creationId xmlns:a16="http://schemas.microsoft.com/office/drawing/2014/main" id="{CD110A49-515B-403B-9605-A3ED3C74F2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975" y="603528"/>
            <a:ext cx="64008" cy="64008"/>
          </a:xfrm>
          <a:prstGeom prst="rect">
            <a:avLst/>
          </a:prstGeom>
        </p:spPr>
      </p:pic>
      <p:pic>
        <p:nvPicPr>
          <p:cNvPr id="46" name="Picture 45" descr="A picture containing text&#10;&#10;Description automatically generated">
            <a:extLst>
              <a:ext uri="{FF2B5EF4-FFF2-40B4-BE49-F238E27FC236}">
                <a16:creationId xmlns:a16="http://schemas.microsoft.com/office/drawing/2014/main" id="{2F075CAE-F5D9-44CB-B25C-C11783006B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303" y="690970"/>
            <a:ext cx="353569" cy="438913"/>
          </a:xfrm>
          <a:prstGeom prst="rect">
            <a:avLst/>
          </a:prstGeom>
        </p:spPr>
      </p:pic>
      <p:pic>
        <p:nvPicPr>
          <p:cNvPr id="47" name="Picture 46">
            <a:extLst>
              <a:ext uri="{FF2B5EF4-FFF2-40B4-BE49-F238E27FC236}">
                <a16:creationId xmlns:a16="http://schemas.microsoft.com/office/drawing/2014/main" id="{BCC222DE-66BF-42EF-8AEF-6A4A846637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2350" y="1314003"/>
            <a:ext cx="64008" cy="64008"/>
          </a:xfrm>
          <a:prstGeom prst="rect">
            <a:avLst/>
          </a:prstGeom>
        </p:spPr>
      </p:pic>
      <p:sp>
        <p:nvSpPr>
          <p:cNvPr id="33" name="TextBox 32">
            <a:extLst>
              <a:ext uri="{FF2B5EF4-FFF2-40B4-BE49-F238E27FC236}">
                <a16:creationId xmlns:a16="http://schemas.microsoft.com/office/drawing/2014/main" id="{6F2D692F-CBF8-41F9-8DC7-E453D156BE60}"/>
              </a:ext>
            </a:extLst>
          </p:cNvPr>
          <p:cNvSpPr txBox="1"/>
          <p:nvPr/>
        </p:nvSpPr>
        <p:spPr>
          <a:xfrm>
            <a:off x="5572156" y="1508308"/>
            <a:ext cx="1613036" cy="369332"/>
          </a:xfrm>
          <a:prstGeom prst="rect">
            <a:avLst/>
          </a:prstGeom>
          <a:noFill/>
        </p:spPr>
        <p:txBody>
          <a:bodyPr wrap="square">
            <a:spAutoFit/>
          </a:bodyPr>
          <a:lstStyle/>
          <a:p>
            <a:r>
              <a:rPr lang="he-IL" sz="1800" i="0" dirty="0">
                <a:solidFill>
                  <a:srgbClr val="24292E"/>
                </a:solidFill>
                <a:effectLst/>
                <a:latin typeface="Segoe UI Semilight" panose="020B0402040204020203" pitchFamily="34" charset="0"/>
                <a:cs typeface="Segoe UI Semilight" panose="020B0402040204020203" pitchFamily="34" charset="0"/>
              </a:rPr>
              <a:t>צוות דמו</a:t>
            </a:r>
            <a:endParaRPr lang="en-US" dirty="0"/>
          </a:p>
        </p:txBody>
      </p:sp>
      <p:cxnSp>
        <p:nvCxnSpPr>
          <p:cNvPr id="48" name="Straight Connector 47">
            <a:extLst>
              <a:ext uri="{FF2B5EF4-FFF2-40B4-BE49-F238E27FC236}">
                <a16:creationId xmlns:a16="http://schemas.microsoft.com/office/drawing/2014/main" id="{052093F6-3BC7-4281-A40F-3AF43DEA8513}"/>
              </a:ext>
            </a:extLst>
          </p:cNvPr>
          <p:cNvCxnSpPr/>
          <p:nvPr/>
        </p:nvCxnSpPr>
        <p:spPr>
          <a:xfrm>
            <a:off x="6007486" y="1846582"/>
            <a:ext cx="0" cy="238539"/>
          </a:xfrm>
          <a:prstGeom prst="line">
            <a:avLst/>
          </a:prstGeom>
          <a:ln w="12700">
            <a:solidFill>
              <a:srgbClr val="ADDED9"/>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75BDD7B-1101-44DE-8D81-6A80F4ACD4D0}"/>
              </a:ext>
            </a:extLst>
          </p:cNvPr>
          <p:cNvCxnSpPr>
            <a:cxnSpLocks/>
          </p:cNvCxnSpPr>
          <p:nvPr/>
        </p:nvCxnSpPr>
        <p:spPr>
          <a:xfrm>
            <a:off x="5250787" y="2085121"/>
            <a:ext cx="1582309" cy="0"/>
          </a:xfrm>
          <a:prstGeom prst="line">
            <a:avLst/>
          </a:prstGeom>
          <a:ln w="12700">
            <a:solidFill>
              <a:srgbClr val="ADDED9"/>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51DAD23-15CE-4325-B243-8EF508522302}"/>
              </a:ext>
            </a:extLst>
          </p:cNvPr>
          <p:cNvCxnSpPr/>
          <p:nvPr/>
        </p:nvCxnSpPr>
        <p:spPr>
          <a:xfrm>
            <a:off x="5242837" y="2081145"/>
            <a:ext cx="0" cy="324291"/>
          </a:xfrm>
          <a:prstGeom prst="line">
            <a:avLst/>
          </a:prstGeom>
          <a:ln w="12700">
            <a:solidFill>
              <a:srgbClr val="ADDED9"/>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20ED34F-4E5F-4A39-AE41-B878D7EDEB10}"/>
              </a:ext>
            </a:extLst>
          </p:cNvPr>
          <p:cNvCxnSpPr/>
          <p:nvPr/>
        </p:nvCxnSpPr>
        <p:spPr>
          <a:xfrm>
            <a:off x="6830446" y="2085121"/>
            <a:ext cx="0" cy="324291"/>
          </a:xfrm>
          <a:prstGeom prst="line">
            <a:avLst/>
          </a:prstGeom>
          <a:ln w="12700">
            <a:solidFill>
              <a:srgbClr val="ADDED9"/>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2EA96113-3266-4E13-ADAF-277079FF6081}"/>
              </a:ext>
            </a:extLst>
          </p:cNvPr>
          <p:cNvSpPr txBox="1"/>
          <p:nvPr/>
        </p:nvSpPr>
        <p:spPr>
          <a:xfrm>
            <a:off x="6293733" y="2379105"/>
            <a:ext cx="1073426" cy="276999"/>
          </a:xfrm>
          <a:prstGeom prst="rect">
            <a:avLst/>
          </a:prstGeom>
          <a:noFill/>
        </p:spPr>
        <p:txBody>
          <a:bodyPr wrap="square">
            <a:spAutoFit/>
          </a:bodyPr>
          <a:lstStyle/>
          <a:p>
            <a:pPr algn="ctr" rtl="1"/>
            <a:r>
              <a:rPr lang="he-IL" sz="1200" dirty="0">
                <a:solidFill>
                  <a:srgbClr val="24292E"/>
                </a:solidFill>
                <a:latin typeface="Segoe UI Semilight" panose="020B0402040204020203" pitchFamily="34" charset="0"/>
                <a:cs typeface="Segoe UI Semilight" panose="020B0402040204020203" pitchFamily="34" charset="0"/>
              </a:rPr>
              <a:t>מתכנת </a:t>
            </a:r>
            <a:r>
              <a:rPr lang="en-US" sz="1200" dirty="0">
                <a:solidFill>
                  <a:srgbClr val="24292E"/>
                </a:solidFill>
                <a:latin typeface="Segoe UI Semilight" panose="020B0402040204020203" pitchFamily="34" charset="0"/>
                <a:cs typeface="Segoe UI Semilight" panose="020B0402040204020203" pitchFamily="34" charset="0"/>
              </a:rPr>
              <a:t>unity</a:t>
            </a:r>
            <a:endParaRPr lang="en-US" sz="1200" dirty="0"/>
          </a:p>
        </p:txBody>
      </p:sp>
      <p:sp>
        <p:nvSpPr>
          <p:cNvPr id="53" name="TextBox 52">
            <a:extLst>
              <a:ext uri="{FF2B5EF4-FFF2-40B4-BE49-F238E27FC236}">
                <a16:creationId xmlns:a16="http://schemas.microsoft.com/office/drawing/2014/main" id="{3E397C9A-761C-4299-ADBA-DEBEAC6B429C}"/>
              </a:ext>
            </a:extLst>
          </p:cNvPr>
          <p:cNvSpPr txBox="1"/>
          <p:nvPr/>
        </p:nvSpPr>
        <p:spPr>
          <a:xfrm>
            <a:off x="4714074" y="2405436"/>
            <a:ext cx="1073426" cy="276999"/>
          </a:xfrm>
          <a:prstGeom prst="rect">
            <a:avLst/>
          </a:prstGeom>
          <a:noFill/>
        </p:spPr>
        <p:txBody>
          <a:bodyPr wrap="square">
            <a:spAutoFit/>
          </a:bodyPr>
          <a:lstStyle/>
          <a:p>
            <a:pPr algn="ctr" rtl="1"/>
            <a:r>
              <a:rPr lang="he-IL" sz="1200" dirty="0">
                <a:solidFill>
                  <a:srgbClr val="24292E"/>
                </a:solidFill>
                <a:latin typeface="Segoe UI Semilight" panose="020B0402040204020203" pitchFamily="34" charset="0"/>
                <a:cs typeface="Segoe UI Semilight" panose="020B0402040204020203" pitchFamily="34" charset="0"/>
              </a:rPr>
              <a:t>מתכנת </a:t>
            </a:r>
            <a:r>
              <a:rPr lang="en-US" sz="1200" dirty="0">
                <a:solidFill>
                  <a:srgbClr val="24292E"/>
                </a:solidFill>
                <a:latin typeface="Segoe UI Semilight" panose="020B0402040204020203" pitchFamily="34" charset="0"/>
                <a:cs typeface="Segoe UI Semilight" panose="020B0402040204020203" pitchFamily="34" charset="0"/>
              </a:rPr>
              <a:t>unity</a:t>
            </a:r>
            <a:endParaRPr lang="en-US" sz="1200" dirty="0"/>
          </a:p>
        </p:txBody>
      </p:sp>
      <p:sp>
        <p:nvSpPr>
          <p:cNvPr id="54" name="TextBox 53">
            <a:extLst>
              <a:ext uri="{FF2B5EF4-FFF2-40B4-BE49-F238E27FC236}">
                <a16:creationId xmlns:a16="http://schemas.microsoft.com/office/drawing/2014/main" id="{8166319C-8322-4C22-8F76-A5957D05474D}"/>
              </a:ext>
            </a:extLst>
          </p:cNvPr>
          <p:cNvSpPr txBox="1"/>
          <p:nvPr/>
        </p:nvSpPr>
        <p:spPr>
          <a:xfrm>
            <a:off x="4706124" y="2578067"/>
            <a:ext cx="1073426" cy="276999"/>
          </a:xfrm>
          <a:prstGeom prst="rect">
            <a:avLst/>
          </a:prstGeom>
          <a:noFill/>
        </p:spPr>
        <p:txBody>
          <a:bodyPr wrap="square">
            <a:spAutoFit/>
          </a:bodyPr>
          <a:lstStyle/>
          <a:p>
            <a:pPr algn="ctr" rtl="1"/>
            <a:r>
              <a:rPr lang="he-IL" sz="1200" dirty="0">
                <a:solidFill>
                  <a:srgbClr val="24292E"/>
                </a:solidFill>
                <a:latin typeface="Segoe UI Semilight" panose="020B0402040204020203" pitchFamily="34" charset="0"/>
                <a:cs typeface="Segoe UI Semilight" panose="020B0402040204020203" pitchFamily="34" charset="0"/>
              </a:rPr>
              <a:t>מעצב גראפי</a:t>
            </a:r>
            <a:endParaRPr lang="en-US" sz="1200" dirty="0"/>
          </a:p>
        </p:txBody>
      </p:sp>
      <p:sp>
        <p:nvSpPr>
          <p:cNvPr id="84" name="TextBox 83">
            <a:extLst>
              <a:ext uri="{FF2B5EF4-FFF2-40B4-BE49-F238E27FC236}">
                <a16:creationId xmlns:a16="http://schemas.microsoft.com/office/drawing/2014/main" id="{8E974D95-CA84-4053-9A0F-D1674874DBFB}"/>
              </a:ext>
            </a:extLst>
          </p:cNvPr>
          <p:cNvSpPr txBox="1"/>
          <p:nvPr/>
        </p:nvSpPr>
        <p:spPr>
          <a:xfrm>
            <a:off x="5432205" y="3633603"/>
            <a:ext cx="1613036" cy="369332"/>
          </a:xfrm>
          <a:prstGeom prst="rect">
            <a:avLst/>
          </a:prstGeom>
          <a:noFill/>
        </p:spPr>
        <p:txBody>
          <a:bodyPr wrap="square">
            <a:spAutoFit/>
          </a:bodyPr>
          <a:lstStyle/>
          <a:p>
            <a:r>
              <a:rPr lang="he-IL" sz="1800" i="0" dirty="0">
                <a:solidFill>
                  <a:srgbClr val="24292E"/>
                </a:solidFill>
                <a:effectLst/>
                <a:latin typeface="Segoe UI Semilight" panose="020B0402040204020203" pitchFamily="34" charset="0"/>
                <a:cs typeface="Segoe UI Semilight" panose="020B0402040204020203" pitchFamily="34" charset="0"/>
              </a:rPr>
              <a:t>צוות נוכחי</a:t>
            </a:r>
            <a:endParaRPr lang="en-US" dirty="0"/>
          </a:p>
        </p:txBody>
      </p:sp>
      <p:cxnSp>
        <p:nvCxnSpPr>
          <p:cNvPr id="85" name="Straight Connector 84">
            <a:extLst>
              <a:ext uri="{FF2B5EF4-FFF2-40B4-BE49-F238E27FC236}">
                <a16:creationId xmlns:a16="http://schemas.microsoft.com/office/drawing/2014/main" id="{AAA03B5C-7879-4B37-A5CB-B4C783FF6220}"/>
              </a:ext>
            </a:extLst>
          </p:cNvPr>
          <p:cNvCxnSpPr/>
          <p:nvPr/>
        </p:nvCxnSpPr>
        <p:spPr>
          <a:xfrm>
            <a:off x="6011407" y="3971877"/>
            <a:ext cx="0" cy="238539"/>
          </a:xfrm>
          <a:prstGeom prst="line">
            <a:avLst/>
          </a:prstGeom>
          <a:ln w="12700">
            <a:solidFill>
              <a:srgbClr val="ADDED9"/>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FD1FA31-23CB-458E-B46A-CCEB6F448063}"/>
              </a:ext>
            </a:extLst>
          </p:cNvPr>
          <p:cNvSpPr txBox="1"/>
          <p:nvPr/>
        </p:nvSpPr>
        <p:spPr>
          <a:xfrm>
            <a:off x="5347450" y="4190312"/>
            <a:ext cx="1327709" cy="830997"/>
          </a:xfrm>
          <a:prstGeom prst="rect">
            <a:avLst/>
          </a:prstGeom>
          <a:noFill/>
        </p:spPr>
        <p:txBody>
          <a:bodyPr wrap="square">
            <a:spAutoFit/>
          </a:bodyPr>
          <a:lstStyle/>
          <a:p>
            <a:pPr algn="ctr" rtl="1"/>
            <a:r>
              <a:rPr lang="he-IL" sz="1200" u="sng" dirty="0">
                <a:solidFill>
                  <a:srgbClr val="24292E"/>
                </a:solidFill>
                <a:latin typeface="Segoe UI Semilight" panose="020B0402040204020203" pitchFamily="34" charset="0"/>
                <a:cs typeface="Segoe UI Semilight" panose="020B0402040204020203" pitchFamily="34" charset="0"/>
              </a:rPr>
              <a:t>אני</a:t>
            </a:r>
          </a:p>
          <a:p>
            <a:pPr algn="r" rtl="1"/>
            <a:r>
              <a:rPr lang="he-IL" sz="1200" dirty="0">
                <a:solidFill>
                  <a:srgbClr val="24292E"/>
                </a:solidFill>
                <a:latin typeface="Segoe UI Semilight" panose="020B0402040204020203" pitchFamily="34" charset="0"/>
                <a:cs typeface="Segoe UI Semilight" panose="020B0402040204020203" pitchFamily="34" charset="0"/>
              </a:rPr>
              <a:t>- מתכנת </a:t>
            </a:r>
            <a:r>
              <a:rPr lang="en-US" sz="1200" dirty="0">
                <a:solidFill>
                  <a:srgbClr val="24292E"/>
                </a:solidFill>
                <a:latin typeface="Segoe UI Semilight" panose="020B0402040204020203" pitchFamily="34" charset="0"/>
                <a:cs typeface="Segoe UI Semilight" panose="020B0402040204020203" pitchFamily="34" charset="0"/>
              </a:rPr>
              <a:t>unity</a:t>
            </a:r>
            <a:br>
              <a:rPr lang="en-US" sz="1200" dirty="0">
                <a:solidFill>
                  <a:srgbClr val="24292E"/>
                </a:solidFill>
                <a:latin typeface="Segoe UI Semilight" panose="020B0402040204020203" pitchFamily="34" charset="0"/>
                <a:cs typeface="Segoe UI Semilight" panose="020B0402040204020203" pitchFamily="34" charset="0"/>
              </a:rPr>
            </a:br>
            <a:r>
              <a:rPr lang="he-IL" sz="1200" dirty="0">
                <a:solidFill>
                  <a:srgbClr val="24292E"/>
                </a:solidFill>
                <a:latin typeface="Segoe UI Semilight" panose="020B0402040204020203" pitchFamily="34" charset="0"/>
                <a:cs typeface="Segoe UI Semilight" panose="020B0402040204020203" pitchFamily="34" charset="0"/>
              </a:rPr>
              <a:t>- עיצוב גראפי</a:t>
            </a:r>
            <a:br>
              <a:rPr lang="en-US" sz="1200" dirty="0">
                <a:solidFill>
                  <a:srgbClr val="24292E"/>
                </a:solidFill>
                <a:latin typeface="Segoe UI Semilight" panose="020B0402040204020203" pitchFamily="34" charset="0"/>
                <a:cs typeface="Segoe UI Semilight" panose="020B0402040204020203" pitchFamily="34" charset="0"/>
              </a:rPr>
            </a:br>
            <a:r>
              <a:rPr lang="he-IL" sz="1200" dirty="0">
                <a:solidFill>
                  <a:srgbClr val="24292E"/>
                </a:solidFill>
                <a:latin typeface="Segoe UI Semilight" panose="020B0402040204020203" pitchFamily="34" charset="0"/>
                <a:cs typeface="Segoe UI Semilight" panose="020B0402040204020203" pitchFamily="34" charset="0"/>
              </a:rPr>
              <a:t>- רעיונות </a:t>
            </a:r>
            <a:endParaRPr lang="en-US" sz="1200" dirty="0"/>
          </a:p>
        </p:txBody>
      </p:sp>
    </p:spTree>
    <p:extLst>
      <p:ext uri="{BB962C8B-B14F-4D97-AF65-F5344CB8AC3E}">
        <p14:creationId xmlns:p14="http://schemas.microsoft.com/office/powerpoint/2010/main" val="1432186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1B2AC27-F50A-41B2-ACE3-49C6772E0C3E}"/>
              </a:ext>
            </a:extLst>
          </p:cNvPr>
          <p:cNvCxnSpPr>
            <a:cxnSpLocks/>
          </p:cNvCxnSpPr>
          <p:nvPr/>
        </p:nvCxnSpPr>
        <p:spPr>
          <a:xfrm flipH="1">
            <a:off x="-20824" y="6639751"/>
            <a:ext cx="3722755" cy="27190"/>
          </a:xfrm>
          <a:prstGeom prst="line">
            <a:avLst/>
          </a:prstGeom>
          <a:ln w="9525">
            <a:solidFill>
              <a:srgbClr val="ADDED9"/>
            </a:solidFill>
            <a:prstDash val="dash"/>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7A9A171-E23E-48CA-967B-B0E168143B2B}"/>
              </a:ext>
            </a:extLst>
          </p:cNvPr>
          <p:cNvSpPr/>
          <p:nvPr/>
        </p:nvSpPr>
        <p:spPr>
          <a:xfrm>
            <a:off x="2984194" y="6476375"/>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TextBox 21">
            <a:hlinkClick r:id="rId2" action="ppaction://hlinksldjump"/>
            <a:extLst>
              <a:ext uri="{FF2B5EF4-FFF2-40B4-BE49-F238E27FC236}">
                <a16:creationId xmlns:a16="http://schemas.microsoft.com/office/drawing/2014/main" id="{88C549FB-C623-4DC6-9F52-5E93BBD0749C}"/>
              </a:ext>
            </a:extLst>
          </p:cNvPr>
          <p:cNvSpPr txBox="1"/>
          <p:nvPr/>
        </p:nvSpPr>
        <p:spPr>
          <a:xfrm>
            <a:off x="2980671" y="6444470"/>
            <a:ext cx="757314"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בעיה</a:t>
            </a:r>
            <a:endParaRPr lang="en-US" sz="1600" b="1" dirty="0">
              <a:solidFill>
                <a:schemeClr val="bg1"/>
              </a:solidFill>
            </a:endParaRPr>
          </a:p>
        </p:txBody>
      </p:sp>
      <p:sp>
        <p:nvSpPr>
          <p:cNvPr id="26" name="Rectangle: Rounded Corners 25">
            <a:extLst>
              <a:ext uri="{FF2B5EF4-FFF2-40B4-BE49-F238E27FC236}">
                <a16:creationId xmlns:a16="http://schemas.microsoft.com/office/drawing/2014/main" id="{B2E0C8BE-63AF-49CC-90C6-BF4D0EF8ADF9}"/>
              </a:ext>
            </a:extLst>
          </p:cNvPr>
          <p:cNvSpPr/>
          <p:nvPr/>
        </p:nvSpPr>
        <p:spPr>
          <a:xfrm>
            <a:off x="2038439" y="6476939"/>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TextBox 26">
            <a:hlinkClick r:id="rId3" action="ppaction://hlinksldjump"/>
            <a:extLst>
              <a:ext uri="{FF2B5EF4-FFF2-40B4-BE49-F238E27FC236}">
                <a16:creationId xmlns:a16="http://schemas.microsoft.com/office/drawing/2014/main" id="{3FD8A0EF-6988-4B25-ACF7-E509A339B137}"/>
              </a:ext>
            </a:extLst>
          </p:cNvPr>
          <p:cNvSpPr txBox="1"/>
          <p:nvPr/>
        </p:nvSpPr>
        <p:spPr>
          <a:xfrm>
            <a:off x="1860196" y="6445034"/>
            <a:ext cx="107366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פתרון</a:t>
            </a:r>
            <a:endParaRPr lang="en-US" sz="1600" b="1" dirty="0">
              <a:solidFill>
                <a:schemeClr val="bg1"/>
              </a:solidFill>
            </a:endParaRPr>
          </a:p>
        </p:txBody>
      </p:sp>
      <p:sp>
        <p:nvSpPr>
          <p:cNvPr id="28" name="Rectangle: Rounded Corners 27">
            <a:extLst>
              <a:ext uri="{FF2B5EF4-FFF2-40B4-BE49-F238E27FC236}">
                <a16:creationId xmlns:a16="http://schemas.microsoft.com/office/drawing/2014/main" id="{45CDDBF4-465C-4D6B-96E2-25F539443C9A}"/>
              </a:ext>
            </a:extLst>
          </p:cNvPr>
          <p:cNvSpPr/>
          <p:nvPr/>
        </p:nvSpPr>
        <p:spPr>
          <a:xfrm>
            <a:off x="1106061" y="6476527"/>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TextBox 28">
            <a:hlinkClick r:id="rId4" action="ppaction://hlinksldjump"/>
            <a:extLst>
              <a:ext uri="{FF2B5EF4-FFF2-40B4-BE49-F238E27FC236}">
                <a16:creationId xmlns:a16="http://schemas.microsoft.com/office/drawing/2014/main" id="{72628C55-B6AF-4DA8-8AA5-94FF9E6149D9}"/>
              </a:ext>
            </a:extLst>
          </p:cNvPr>
          <p:cNvSpPr txBox="1"/>
          <p:nvPr/>
        </p:nvSpPr>
        <p:spPr>
          <a:xfrm>
            <a:off x="926905" y="6453935"/>
            <a:ext cx="107366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תחום</a:t>
            </a:r>
            <a:endParaRPr lang="en-US" sz="1600" b="1" dirty="0">
              <a:solidFill>
                <a:schemeClr val="bg1"/>
              </a:solidFill>
            </a:endParaRPr>
          </a:p>
        </p:txBody>
      </p:sp>
      <p:sp>
        <p:nvSpPr>
          <p:cNvPr id="30" name="Rectangle: Rounded Corners 29">
            <a:extLst>
              <a:ext uri="{FF2B5EF4-FFF2-40B4-BE49-F238E27FC236}">
                <a16:creationId xmlns:a16="http://schemas.microsoft.com/office/drawing/2014/main" id="{D390CE34-245B-482C-A8E7-530035964894}"/>
              </a:ext>
            </a:extLst>
          </p:cNvPr>
          <p:cNvSpPr/>
          <p:nvPr/>
        </p:nvSpPr>
        <p:spPr>
          <a:xfrm>
            <a:off x="164543" y="6475248"/>
            <a:ext cx="745387" cy="305522"/>
          </a:xfrm>
          <a:prstGeom prst="roundRect">
            <a:avLst/>
          </a:prstGeom>
          <a:solidFill>
            <a:srgbClr val="91D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TextBox 30">
            <a:hlinkClick r:id="rId5" action="ppaction://hlinksldjump"/>
            <a:extLst>
              <a:ext uri="{FF2B5EF4-FFF2-40B4-BE49-F238E27FC236}">
                <a16:creationId xmlns:a16="http://schemas.microsoft.com/office/drawing/2014/main" id="{AC859118-2BFD-4D1F-8FDA-1388C4ADB84C}"/>
              </a:ext>
            </a:extLst>
          </p:cNvPr>
          <p:cNvSpPr txBox="1"/>
          <p:nvPr/>
        </p:nvSpPr>
        <p:spPr>
          <a:xfrm>
            <a:off x="122433" y="6443343"/>
            <a:ext cx="833597"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צוות</a:t>
            </a:r>
            <a:endParaRPr lang="en-US" sz="1600" b="1" dirty="0">
              <a:solidFill>
                <a:schemeClr val="bg1"/>
              </a:solidFill>
            </a:endParaRPr>
          </a:p>
        </p:txBody>
      </p:sp>
      <p:sp>
        <p:nvSpPr>
          <p:cNvPr id="32" name="TextBox 31">
            <a:extLst>
              <a:ext uri="{FF2B5EF4-FFF2-40B4-BE49-F238E27FC236}">
                <a16:creationId xmlns:a16="http://schemas.microsoft.com/office/drawing/2014/main" id="{BD0266EF-735B-4ED0-B614-33D42FF328CF}"/>
              </a:ext>
            </a:extLst>
          </p:cNvPr>
          <p:cNvSpPr txBox="1"/>
          <p:nvPr/>
        </p:nvSpPr>
        <p:spPr>
          <a:xfrm>
            <a:off x="414976" y="690908"/>
            <a:ext cx="11194934" cy="769441"/>
          </a:xfrm>
          <a:prstGeom prst="rect">
            <a:avLst/>
          </a:prstGeom>
          <a:noFill/>
        </p:spPr>
        <p:txBody>
          <a:bodyPr wrap="square" rtlCol="0">
            <a:spAutoFit/>
          </a:bodyPr>
          <a:lstStyle/>
          <a:p>
            <a:pPr algn="ctr"/>
            <a:r>
              <a:rPr lang="he-IL" sz="4400" dirty="0">
                <a:solidFill>
                  <a:srgbClr val="ADDED9"/>
                </a:solidFill>
                <a:latin typeface="Segoe UI Semilight" panose="020B0402040204020203" pitchFamily="34" charset="0"/>
                <a:cs typeface="Segoe UI Semilight" panose="020B0402040204020203" pitchFamily="34" charset="0"/>
              </a:rPr>
              <a:t>צוות</a:t>
            </a:r>
            <a:endParaRPr lang="en-US" sz="4400" dirty="0">
              <a:solidFill>
                <a:srgbClr val="ADDED9"/>
              </a:solidFill>
              <a:latin typeface="Segoe UI Semilight" panose="020B0402040204020203" pitchFamily="34" charset="0"/>
              <a:cs typeface="Segoe UI Semilight" panose="020B0402040204020203" pitchFamily="34" charset="0"/>
            </a:endParaRPr>
          </a:p>
        </p:txBody>
      </p:sp>
      <p:pic>
        <p:nvPicPr>
          <p:cNvPr id="34" name="Picture 33" descr="A picture containing text, device&#10;&#10;Description automatically generated">
            <a:extLst>
              <a:ext uri="{FF2B5EF4-FFF2-40B4-BE49-F238E27FC236}">
                <a16:creationId xmlns:a16="http://schemas.microsoft.com/office/drawing/2014/main" id="{062203F9-9626-4E9F-A527-514AC56A1F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71683">
            <a:off x="11542045" y="6432827"/>
            <a:ext cx="353569" cy="329185"/>
          </a:xfrm>
          <a:prstGeom prst="rect">
            <a:avLst/>
          </a:prstGeom>
        </p:spPr>
      </p:pic>
      <p:pic>
        <p:nvPicPr>
          <p:cNvPr id="35" name="Picture 34">
            <a:extLst>
              <a:ext uri="{FF2B5EF4-FFF2-40B4-BE49-F238E27FC236}">
                <a16:creationId xmlns:a16="http://schemas.microsoft.com/office/drawing/2014/main" id="{C6E7DAC5-EA07-4D1B-AE1E-8425BA4CDE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347" y="1093780"/>
            <a:ext cx="76200" cy="76200"/>
          </a:xfrm>
          <a:prstGeom prst="rect">
            <a:avLst/>
          </a:prstGeom>
        </p:spPr>
      </p:pic>
      <p:pic>
        <p:nvPicPr>
          <p:cNvPr id="36" name="Picture 35">
            <a:extLst>
              <a:ext uri="{FF2B5EF4-FFF2-40B4-BE49-F238E27FC236}">
                <a16:creationId xmlns:a16="http://schemas.microsoft.com/office/drawing/2014/main" id="{431CC071-9D07-45E3-B99C-48705BC7DA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935" y="181246"/>
            <a:ext cx="64008" cy="64008"/>
          </a:xfrm>
          <a:prstGeom prst="rect">
            <a:avLst/>
          </a:prstGeom>
        </p:spPr>
      </p:pic>
      <p:pic>
        <p:nvPicPr>
          <p:cNvPr id="37" name="Picture 36" descr="A picture containing text, device&#10;&#10;Description automatically generated">
            <a:extLst>
              <a:ext uri="{FF2B5EF4-FFF2-40B4-BE49-F238E27FC236}">
                <a16:creationId xmlns:a16="http://schemas.microsoft.com/office/drawing/2014/main" id="{972E7236-A5D5-4789-A5C5-99A7CADC55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4929506">
            <a:off x="72692" y="80662"/>
            <a:ext cx="353569" cy="329185"/>
          </a:xfrm>
          <a:prstGeom prst="rect">
            <a:avLst/>
          </a:prstGeom>
        </p:spPr>
      </p:pic>
      <p:pic>
        <p:nvPicPr>
          <p:cNvPr id="38" name="Picture 37">
            <a:extLst>
              <a:ext uri="{FF2B5EF4-FFF2-40B4-BE49-F238E27FC236}">
                <a16:creationId xmlns:a16="http://schemas.microsoft.com/office/drawing/2014/main" id="{1696B27F-8594-42CB-A28E-DBA6BAA935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305" y="88282"/>
            <a:ext cx="76200" cy="76200"/>
          </a:xfrm>
          <a:prstGeom prst="rect">
            <a:avLst/>
          </a:prstGeom>
        </p:spPr>
      </p:pic>
      <p:pic>
        <p:nvPicPr>
          <p:cNvPr id="39" name="Picture 38">
            <a:extLst>
              <a:ext uri="{FF2B5EF4-FFF2-40B4-BE49-F238E27FC236}">
                <a16:creationId xmlns:a16="http://schemas.microsoft.com/office/drawing/2014/main" id="{0724A775-E95B-4039-8D86-94E42E147F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51228" y="6194788"/>
            <a:ext cx="64008" cy="64008"/>
          </a:xfrm>
          <a:prstGeom prst="rect">
            <a:avLst/>
          </a:prstGeom>
        </p:spPr>
      </p:pic>
      <p:pic>
        <p:nvPicPr>
          <p:cNvPr id="40" name="Picture 39">
            <a:extLst>
              <a:ext uri="{FF2B5EF4-FFF2-40B4-BE49-F238E27FC236}">
                <a16:creationId xmlns:a16="http://schemas.microsoft.com/office/drawing/2014/main" id="{CA60589B-88EB-4449-9AB2-31A60C45D9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27849" y="5614804"/>
            <a:ext cx="76200" cy="76200"/>
          </a:xfrm>
          <a:prstGeom prst="rect">
            <a:avLst/>
          </a:prstGeom>
        </p:spPr>
      </p:pic>
      <p:pic>
        <p:nvPicPr>
          <p:cNvPr id="41" name="Picture 40" descr="A picture containing text&#10;&#10;Description automatically generated">
            <a:extLst>
              <a:ext uri="{FF2B5EF4-FFF2-40B4-BE49-F238E27FC236}">
                <a16:creationId xmlns:a16="http://schemas.microsoft.com/office/drawing/2014/main" id="{F23D29A9-D6D7-4481-9C85-2580338CBC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405854">
            <a:off x="11699966" y="5765908"/>
            <a:ext cx="353569" cy="438913"/>
          </a:xfrm>
          <a:prstGeom prst="rect">
            <a:avLst/>
          </a:prstGeom>
        </p:spPr>
      </p:pic>
      <p:pic>
        <p:nvPicPr>
          <p:cNvPr id="42" name="Picture 41">
            <a:extLst>
              <a:ext uri="{FF2B5EF4-FFF2-40B4-BE49-F238E27FC236}">
                <a16:creationId xmlns:a16="http://schemas.microsoft.com/office/drawing/2014/main" id="{E5C93801-FD96-4E79-8E74-E0D4E8FDD6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92820" y="6602933"/>
            <a:ext cx="64008" cy="64008"/>
          </a:xfrm>
          <a:prstGeom prst="rect">
            <a:avLst/>
          </a:prstGeom>
        </p:spPr>
      </p:pic>
      <p:pic>
        <p:nvPicPr>
          <p:cNvPr id="43" name="Picture 42">
            <a:extLst>
              <a:ext uri="{FF2B5EF4-FFF2-40B4-BE49-F238E27FC236}">
                <a16:creationId xmlns:a16="http://schemas.microsoft.com/office/drawing/2014/main" id="{95D20BE8-DA66-4FFE-8023-68685650DA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44746" y="5503727"/>
            <a:ext cx="64008" cy="64008"/>
          </a:xfrm>
          <a:prstGeom prst="rect">
            <a:avLst/>
          </a:prstGeom>
        </p:spPr>
      </p:pic>
      <p:pic>
        <p:nvPicPr>
          <p:cNvPr id="44" name="Picture 43">
            <a:extLst>
              <a:ext uri="{FF2B5EF4-FFF2-40B4-BE49-F238E27FC236}">
                <a16:creationId xmlns:a16="http://schemas.microsoft.com/office/drawing/2014/main" id="{ACD0D6F8-193B-4B04-8ACD-83752191B4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16602" y="6683634"/>
            <a:ext cx="76200" cy="76200"/>
          </a:xfrm>
          <a:prstGeom prst="rect">
            <a:avLst/>
          </a:prstGeom>
        </p:spPr>
      </p:pic>
      <p:pic>
        <p:nvPicPr>
          <p:cNvPr id="45" name="Picture 44">
            <a:extLst>
              <a:ext uri="{FF2B5EF4-FFF2-40B4-BE49-F238E27FC236}">
                <a16:creationId xmlns:a16="http://schemas.microsoft.com/office/drawing/2014/main" id="{CD110A49-515B-403B-9605-A3ED3C74F2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975" y="603528"/>
            <a:ext cx="64008" cy="64008"/>
          </a:xfrm>
          <a:prstGeom prst="rect">
            <a:avLst/>
          </a:prstGeom>
        </p:spPr>
      </p:pic>
      <p:pic>
        <p:nvPicPr>
          <p:cNvPr id="46" name="Picture 45" descr="A picture containing text&#10;&#10;Description automatically generated">
            <a:extLst>
              <a:ext uri="{FF2B5EF4-FFF2-40B4-BE49-F238E27FC236}">
                <a16:creationId xmlns:a16="http://schemas.microsoft.com/office/drawing/2014/main" id="{2F075CAE-F5D9-44CB-B25C-C11783006B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303" y="690970"/>
            <a:ext cx="353569" cy="438913"/>
          </a:xfrm>
          <a:prstGeom prst="rect">
            <a:avLst/>
          </a:prstGeom>
        </p:spPr>
      </p:pic>
      <p:pic>
        <p:nvPicPr>
          <p:cNvPr id="47" name="Picture 46">
            <a:extLst>
              <a:ext uri="{FF2B5EF4-FFF2-40B4-BE49-F238E27FC236}">
                <a16:creationId xmlns:a16="http://schemas.microsoft.com/office/drawing/2014/main" id="{BCC222DE-66BF-42EF-8AEF-6A4A846637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2350" y="1314003"/>
            <a:ext cx="64008" cy="64008"/>
          </a:xfrm>
          <a:prstGeom prst="rect">
            <a:avLst/>
          </a:prstGeom>
        </p:spPr>
      </p:pic>
      <p:sp>
        <p:nvSpPr>
          <p:cNvPr id="55" name="TextBox 54">
            <a:extLst>
              <a:ext uri="{FF2B5EF4-FFF2-40B4-BE49-F238E27FC236}">
                <a16:creationId xmlns:a16="http://schemas.microsoft.com/office/drawing/2014/main" id="{6E734AF2-DD2E-4550-90BC-49EA75DBF604}"/>
              </a:ext>
            </a:extLst>
          </p:cNvPr>
          <p:cNvSpPr txBox="1"/>
          <p:nvPr/>
        </p:nvSpPr>
        <p:spPr>
          <a:xfrm>
            <a:off x="5259530" y="1859490"/>
            <a:ext cx="2123867" cy="369332"/>
          </a:xfrm>
          <a:prstGeom prst="rect">
            <a:avLst/>
          </a:prstGeom>
          <a:noFill/>
        </p:spPr>
        <p:txBody>
          <a:bodyPr wrap="square">
            <a:spAutoFit/>
          </a:bodyPr>
          <a:lstStyle/>
          <a:p>
            <a:r>
              <a:rPr lang="he-IL" sz="1800" i="0" dirty="0">
                <a:solidFill>
                  <a:srgbClr val="24292E"/>
                </a:solidFill>
                <a:effectLst/>
                <a:latin typeface="Segoe UI Semilight" panose="020B0402040204020203" pitchFamily="34" charset="0"/>
                <a:cs typeface="Segoe UI Semilight" panose="020B0402040204020203" pitchFamily="34" charset="0"/>
              </a:rPr>
              <a:t>צוות אופטימלי</a:t>
            </a:r>
            <a:endParaRPr lang="en-US" dirty="0"/>
          </a:p>
        </p:txBody>
      </p:sp>
      <p:cxnSp>
        <p:nvCxnSpPr>
          <p:cNvPr id="56" name="Straight Connector 55">
            <a:extLst>
              <a:ext uri="{FF2B5EF4-FFF2-40B4-BE49-F238E27FC236}">
                <a16:creationId xmlns:a16="http://schemas.microsoft.com/office/drawing/2014/main" id="{E0334FC4-8071-422D-B093-77622131E7EC}"/>
              </a:ext>
            </a:extLst>
          </p:cNvPr>
          <p:cNvCxnSpPr/>
          <p:nvPr/>
        </p:nvCxnSpPr>
        <p:spPr>
          <a:xfrm>
            <a:off x="6096000" y="2228822"/>
            <a:ext cx="0" cy="238539"/>
          </a:xfrm>
          <a:prstGeom prst="line">
            <a:avLst/>
          </a:prstGeom>
          <a:ln w="12700">
            <a:solidFill>
              <a:srgbClr val="ADDED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93CA4F3-D4C6-4123-9882-10A98480163A}"/>
              </a:ext>
            </a:extLst>
          </p:cNvPr>
          <p:cNvCxnSpPr>
            <a:cxnSpLocks/>
          </p:cNvCxnSpPr>
          <p:nvPr/>
        </p:nvCxnSpPr>
        <p:spPr>
          <a:xfrm>
            <a:off x="2883697" y="2475514"/>
            <a:ext cx="6381727" cy="0"/>
          </a:xfrm>
          <a:prstGeom prst="line">
            <a:avLst/>
          </a:prstGeom>
          <a:ln w="12700">
            <a:solidFill>
              <a:srgbClr val="ADDED9"/>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BE7363F-BC84-4F10-997F-17E0C1BCAB3F}"/>
              </a:ext>
            </a:extLst>
          </p:cNvPr>
          <p:cNvCxnSpPr/>
          <p:nvPr/>
        </p:nvCxnSpPr>
        <p:spPr>
          <a:xfrm>
            <a:off x="7576857" y="2471538"/>
            <a:ext cx="0" cy="324291"/>
          </a:xfrm>
          <a:prstGeom prst="line">
            <a:avLst/>
          </a:prstGeom>
          <a:ln w="12700">
            <a:solidFill>
              <a:srgbClr val="ADDED9"/>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28D3ED8-871A-421C-B2F1-63219473B3A2}"/>
              </a:ext>
            </a:extLst>
          </p:cNvPr>
          <p:cNvCxnSpPr/>
          <p:nvPr/>
        </p:nvCxnSpPr>
        <p:spPr>
          <a:xfrm>
            <a:off x="9265424" y="2475514"/>
            <a:ext cx="0" cy="324291"/>
          </a:xfrm>
          <a:prstGeom prst="line">
            <a:avLst/>
          </a:prstGeom>
          <a:ln w="12700">
            <a:solidFill>
              <a:srgbClr val="ADDED9"/>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3B16F33-A87D-46CC-B51D-ABB4D9672E61}"/>
              </a:ext>
            </a:extLst>
          </p:cNvPr>
          <p:cNvSpPr txBox="1"/>
          <p:nvPr/>
        </p:nvSpPr>
        <p:spPr>
          <a:xfrm>
            <a:off x="8460081" y="2769496"/>
            <a:ext cx="1699613" cy="646331"/>
          </a:xfrm>
          <a:prstGeom prst="rect">
            <a:avLst/>
          </a:prstGeom>
          <a:noFill/>
        </p:spPr>
        <p:txBody>
          <a:bodyPr wrap="square">
            <a:spAutoFit/>
          </a:bodyPr>
          <a:lstStyle/>
          <a:p>
            <a:pPr algn="ctr" rtl="1"/>
            <a:r>
              <a:rPr lang="he-IL" sz="1200" u="sng" dirty="0">
                <a:solidFill>
                  <a:srgbClr val="24292E"/>
                </a:solidFill>
                <a:latin typeface="Segoe UI Semilight" panose="020B0402040204020203" pitchFamily="34" charset="0"/>
                <a:cs typeface="Segoe UI Semilight" panose="020B0402040204020203" pitchFamily="34" charset="0"/>
              </a:rPr>
              <a:t>מתכנתי </a:t>
            </a:r>
            <a:r>
              <a:rPr lang="en-US" sz="1200" u="sng" dirty="0">
                <a:solidFill>
                  <a:srgbClr val="24292E"/>
                </a:solidFill>
                <a:latin typeface="Segoe UI Semilight" panose="020B0402040204020203" pitchFamily="34" charset="0"/>
                <a:cs typeface="Segoe UI Semilight" panose="020B0402040204020203" pitchFamily="34" charset="0"/>
              </a:rPr>
              <a:t>unity</a:t>
            </a:r>
            <a:endParaRPr lang="he-IL" sz="1200" u="sng" dirty="0">
              <a:solidFill>
                <a:srgbClr val="24292E"/>
              </a:solidFill>
              <a:latin typeface="Segoe UI Semilight" panose="020B0402040204020203" pitchFamily="34" charset="0"/>
              <a:cs typeface="Segoe UI Semilight" panose="020B0402040204020203" pitchFamily="34" charset="0"/>
            </a:endParaRPr>
          </a:p>
          <a:p>
            <a:pPr algn="r" rtl="1"/>
            <a:r>
              <a:rPr lang="he-IL" sz="1200" dirty="0">
                <a:solidFill>
                  <a:srgbClr val="24292E"/>
                </a:solidFill>
                <a:latin typeface="Segoe UI Semilight" panose="020B0402040204020203" pitchFamily="34" charset="0"/>
                <a:cs typeface="Segoe UI Semilight" panose="020B0402040204020203" pitchFamily="34" charset="0"/>
              </a:rPr>
              <a:t>- אחד עבור סקריפטים</a:t>
            </a:r>
            <a:endParaRPr lang="en-US" sz="1200" dirty="0">
              <a:solidFill>
                <a:srgbClr val="24292E"/>
              </a:solidFill>
              <a:latin typeface="Segoe UI Semilight" panose="020B0402040204020203" pitchFamily="34" charset="0"/>
              <a:cs typeface="Segoe UI Semilight" panose="020B0402040204020203" pitchFamily="34" charset="0"/>
            </a:endParaRPr>
          </a:p>
          <a:p>
            <a:pPr algn="r" rtl="1"/>
            <a:r>
              <a:rPr lang="he-IL" sz="1200" dirty="0">
                <a:solidFill>
                  <a:srgbClr val="24292E"/>
                </a:solidFill>
                <a:latin typeface="Segoe UI Semilight" panose="020B0402040204020203" pitchFamily="34" charset="0"/>
                <a:cs typeface="Segoe UI Semilight" panose="020B0402040204020203" pitchFamily="34" charset="0"/>
              </a:rPr>
              <a:t>- אחד עבור השלבים</a:t>
            </a:r>
          </a:p>
        </p:txBody>
      </p:sp>
      <p:sp>
        <p:nvSpPr>
          <p:cNvPr id="61" name="TextBox 60">
            <a:extLst>
              <a:ext uri="{FF2B5EF4-FFF2-40B4-BE49-F238E27FC236}">
                <a16:creationId xmlns:a16="http://schemas.microsoft.com/office/drawing/2014/main" id="{30623C0B-D3BD-40D1-8881-0CB84C4686AE}"/>
              </a:ext>
            </a:extLst>
          </p:cNvPr>
          <p:cNvSpPr txBox="1"/>
          <p:nvPr/>
        </p:nvSpPr>
        <p:spPr>
          <a:xfrm>
            <a:off x="6651417" y="2769497"/>
            <a:ext cx="1961146" cy="830997"/>
          </a:xfrm>
          <a:prstGeom prst="rect">
            <a:avLst/>
          </a:prstGeom>
          <a:noFill/>
        </p:spPr>
        <p:txBody>
          <a:bodyPr wrap="square">
            <a:spAutoFit/>
          </a:bodyPr>
          <a:lstStyle/>
          <a:p>
            <a:pPr algn="ctr" rtl="1"/>
            <a:r>
              <a:rPr lang="he-IL" sz="1200" u="sng" dirty="0">
                <a:solidFill>
                  <a:srgbClr val="24292E"/>
                </a:solidFill>
                <a:latin typeface="Segoe UI Semilight" panose="020B0402040204020203" pitchFamily="34" charset="0"/>
                <a:cs typeface="Segoe UI Semilight" panose="020B0402040204020203" pitchFamily="34" charset="0"/>
              </a:rPr>
              <a:t>מעצבים גראפיים</a:t>
            </a:r>
          </a:p>
          <a:p>
            <a:pPr algn="r" rtl="1"/>
            <a:r>
              <a:rPr lang="he-IL" sz="1200" dirty="0">
                <a:solidFill>
                  <a:srgbClr val="24292E"/>
                </a:solidFill>
                <a:latin typeface="Segoe UI Semilight" panose="020B0402040204020203" pitchFamily="34" charset="0"/>
                <a:cs typeface="Segoe UI Semilight" panose="020B0402040204020203" pitchFamily="34" charset="0"/>
              </a:rPr>
              <a:t>- </a:t>
            </a:r>
            <a:r>
              <a:rPr lang="he-IL" sz="1200" dirty="0" err="1">
                <a:solidFill>
                  <a:srgbClr val="24292E"/>
                </a:solidFill>
                <a:latin typeface="Segoe UI Semilight" panose="020B0402040204020203" pitchFamily="34" charset="0"/>
                <a:cs typeface="Segoe UI Semilight" panose="020B0402040204020203" pitchFamily="34" charset="0"/>
              </a:rPr>
              <a:t>אנימטור</a:t>
            </a:r>
            <a:br>
              <a:rPr lang="en-US" sz="1200" dirty="0">
                <a:solidFill>
                  <a:srgbClr val="24292E"/>
                </a:solidFill>
                <a:latin typeface="Segoe UI Semilight" panose="020B0402040204020203" pitchFamily="34" charset="0"/>
                <a:cs typeface="Segoe UI Semilight" panose="020B0402040204020203" pitchFamily="34" charset="0"/>
              </a:rPr>
            </a:br>
            <a:r>
              <a:rPr lang="he-IL" sz="1200" dirty="0">
                <a:solidFill>
                  <a:srgbClr val="24292E"/>
                </a:solidFill>
                <a:latin typeface="Segoe UI Semilight" panose="020B0402040204020203" pitchFamily="34" charset="0"/>
                <a:cs typeface="Segoe UI Semilight" panose="020B0402040204020203" pitchFamily="34" charset="0"/>
              </a:rPr>
              <a:t>- מעצב גראפי עיצוב שלבים</a:t>
            </a:r>
            <a:endParaRPr lang="en-US" sz="1200" dirty="0">
              <a:solidFill>
                <a:srgbClr val="24292E"/>
              </a:solidFill>
              <a:latin typeface="Segoe UI Semilight" panose="020B0402040204020203" pitchFamily="34" charset="0"/>
              <a:cs typeface="Segoe UI Semilight" panose="020B0402040204020203" pitchFamily="34" charset="0"/>
            </a:endParaRPr>
          </a:p>
          <a:p>
            <a:pPr algn="r" rtl="1"/>
            <a:endParaRPr lang="en-US" sz="1200" dirty="0"/>
          </a:p>
        </p:txBody>
      </p:sp>
      <p:cxnSp>
        <p:nvCxnSpPr>
          <p:cNvPr id="66" name="Straight Connector 65">
            <a:extLst>
              <a:ext uri="{FF2B5EF4-FFF2-40B4-BE49-F238E27FC236}">
                <a16:creationId xmlns:a16="http://schemas.microsoft.com/office/drawing/2014/main" id="{6FB8BCC7-2B55-4C27-8418-FC806A7FD708}"/>
              </a:ext>
            </a:extLst>
          </p:cNvPr>
          <p:cNvCxnSpPr/>
          <p:nvPr/>
        </p:nvCxnSpPr>
        <p:spPr>
          <a:xfrm>
            <a:off x="5765155" y="2472101"/>
            <a:ext cx="0" cy="324291"/>
          </a:xfrm>
          <a:prstGeom prst="line">
            <a:avLst/>
          </a:prstGeom>
          <a:ln w="12700">
            <a:solidFill>
              <a:srgbClr val="ADDED9"/>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DDBFA962-FDB2-4D86-96A9-6B9AB3EB10A3}"/>
              </a:ext>
            </a:extLst>
          </p:cNvPr>
          <p:cNvSpPr txBox="1"/>
          <p:nvPr/>
        </p:nvSpPr>
        <p:spPr>
          <a:xfrm>
            <a:off x="4868607" y="2770060"/>
            <a:ext cx="1863797" cy="646331"/>
          </a:xfrm>
          <a:prstGeom prst="rect">
            <a:avLst/>
          </a:prstGeom>
          <a:noFill/>
        </p:spPr>
        <p:txBody>
          <a:bodyPr wrap="square">
            <a:spAutoFit/>
          </a:bodyPr>
          <a:lstStyle/>
          <a:p>
            <a:pPr algn="ctr" rtl="1"/>
            <a:r>
              <a:rPr lang="he-IL" sz="1200" u="sng" dirty="0">
                <a:solidFill>
                  <a:srgbClr val="24292E"/>
                </a:solidFill>
                <a:latin typeface="Segoe UI Semilight" panose="020B0402040204020203" pitchFamily="34" charset="0"/>
                <a:cs typeface="Segoe UI Semilight" panose="020B0402040204020203" pitchFamily="34" charset="0"/>
              </a:rPr>
              <a:t>יועצים מדעיים</a:t>
            </a:r>
          </a:p>
          <a:p>
            <a:pPr algn="r" rtl="1"/>
            <a:r>
              <a:rPr lang="he-IL" sz="1200" dirty="0">
                <a:solidFill>
                  <a:srgbClr val="24292E"/>
                </a:solidFill>
                <a:latin typeface="Segoe UI Semilight" panose="020B0402040204020203" pitchFamily="34" charset="0"/>
                <a:cs typeface="Segoe UI Semilight" panose="020B0402040204020203" pitchFamily="34" charset="0"/>
              </a:rPr>
              <a:t>- יועץ בתחום המתמטיקה</a:t>
            </a:r>
            <a:br>
              <a:rPr lang="en-US" sz="1200" dirty="0">
                <a:solidFill>
                  <a:srgbClr val="24292E"/>
                </a:solidFill>
                <a:latin typeface="Segoe UI Semilight" panose="020B0402040204020203" pitchFamily="34" charset="0"/>
                <a:cs typeface="Segoe UI Semilight" panose="020B0402040204020203" pitchFamily="34" charset="0"/>
              </a:rPr>
            </a:br>
            <a:r>
              <a:rPr lang="he-IL" sz="1200" dirty="0">
                <a:solidFill>
                  <a:srgbClr val="24292E"/>
                </a:solidFill>
                <a:latin typeface="Segoe UI Semilight" panose="020B0402040204020203" pitchFamily="34" charset="0"/>
                <a:cs typeface="Segoe UI Semilight" panose="020B0402040204020203" pitchFamily="34" charset="0"/>
              </a:rPr>
              <a:t>- יועץ בתחום ההוראה</a:t>
            </a:r>
            <a:endParaRPr lang="en-US" sz="1200" dirty="0"/>
          </a:p>
        </p:txBody>
      </p:sp>
      <p:cxnSp>
        <p:nvCxnSpPr>
          <p:cNvPr id="68" name="Straight Connector 67">
            <a:extLst>
              <a:ext uri="{FF2B5EF4-FFF2-40B4-BE49-F238E27FC236}">
                <a16:creationId xmlns:a16="http://schemas.microsoft.com/office/drawing/2014/main" id="{9B9487D3-23E8-48C0-97C3-9D011FEE3F74}"/>
              </a:ext>
            </a:extLst>
          </p:cNvPr>
          <p:cNvCxnSpPr/>
          <p:nvPr/>
        </p:nvCxnSpPr>
        <p:spPr>
          <a:xfrm>
            <a:off x="4135910" y="2472664"/>
            <a:ext cx="0" cy="324291"/>
          </a:xfrm>
          <a:prstGeom prst="line">
            <a:avLst/>
          </a:prstGeom>
          <a:ln w="12700">
            <a:solidFill>
              <a:srgbClr val="ADDED9"/>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C49D43E-EDA5-4DF9-8D04-FDDCA211CF9E}"/>
              </a:ext>
            </a:extLst>
          </p:cNvPr>
          <p:cNvSpPr txBox="1"/>
          <p:nvPr/>
        </p:nvSpPr>
        <p:spPr>
          <a:xfrm>
            <a:off x="3632698" y="2770623"/>
            <a:ext cx="1073426" cy="646331"/>
          </a:xfrm>
          <a:prstGeom prst="rect">
            <a:avLst/>
          </a:prstGeom>
          <a:noFill/>
        </p:spPr>
        <p:txBody>
          <a:bodyPr wrap="square">
            <a:spAutoFit/>
          </a:bodyPr>
          <a:lstStyle/>
          <a:p>
            <a:pPr algn="ctr" rtl="1"/>
            <a:r>
              <a:rPr lang="he-IL" sz="1200" u="sng" dirty="0">
                <a:solidFill>
                  <a:srgbClr val="24292E"/>
                </a:solidFill>
                <a:latin typeface="Segoe UI Semilight" panose="020B0402040204020203" pitchFamily="34" charset="0"/>
                <a:cs typeface="Segoe UI Semilight" panose="020B0402040204020203" pitchFamily="34" charset="0"/>
              </a:rPr>
              <a:t>בדיקות</a:t>
            </a:r>
          </a:p>
          <a:p>
            <a:pPr algn="r" rtl="1"/>
            <a:r>
              <a:rPr lang="he-IL" sz="1200" dirty="0">
                <a:solidFill>
                  <a:srgbClr val="24292E"/>
                </a:solidFill>
                <a:latin typeface="Segoe UI Semilight" panose="020B0402040204020203" pitchFamily="34" charset="0"/>
                <a:cs typeface="Segoe UI Semilight" panose="020B0402040204020203" pitchFamily="34" charset="0"/>
              </a:rPr>
              <a:t>- </a:t>
            </a:r>
            <a:r>
              <a:rPr lang="en-US" sz="1200" dirty="0">
                <a:solidFill>
                  <a:srgbClr val="24292E"/>
                </a:solidFill>
                <a:latin typeface="Segoe UI Semilight" panose="020B0402040204020203" pitchFamily="34" charset="0"/>
                <a:cs typeface="Segoe UI Semilight" panose="020B0402040204020203" pitchFamily="34" charset="0"/>
              </a:rPr>
              <a:t>QA</a:t>
            </a:r>
            <a:br>
              <a:rPr lang="en-US" sz="1200" dirty="0">
                <a:solidFill>
                  <a:srgbClr val="24292E"/>
                </a:solidFill>
                <a:latin typeface="Segoe UI Semilight" panose="020B0402040204020203" pitchFamily="34" charset="0"/>
                <a:cs typeface="Segoe UI Semilight" panose="020B0402040204020203" pitchFamily="34" charset="0"/>
              </a:rPr>
            </a:br>
            <a:r>
              <a:rPr lang="he-IL" sz="1200" dirty="0">
                <a:solidFill>
                  <a:srgbClr val="24292E"/>
                </a:solidFill>
                <a:latin typeface="Segoe UI Semilight" panose="020B0402040204020203" pitchFamily="34" charset="0"/>
                <a:cs typeface="Segoe UI Semilight" panose="020B0402040204020203" pitchFamily="34" charset="0"/>
              </a:rPr>
              <a:t>- </a:t>
            </a:r>
            <a:r>
              <a:rPr lang="he-IL" sz="1200" dirty="0" err="1">
                <a:solidFill>
                  <a:srgbClr val="24292E"/>
                </a:solidFill>
                <a:latin typeface="Segoe UI Semilight" panose="020B0402040204020203" pitchFamily="34" charset="0"/>
                <a:cs typeface="Segoe UI Semilight" panose="020B0402040204020203" pitchFamily="34" charset="0"/>
              </a:rPr>
              <a:t>פלייטסט</a:t>
            </a:r>
            <a:endParaRPr lang="en-US" sz="1200" dirty="0"/>
          </a:p>
        </p:txBody>
      </p:sp>
      <p:cxnSp>
        <p:nvCxnSpPr>
          <p:cNvPr id="62" name="Straight Connector 61">
            <a:extLst>
              <a:ext uri="{FF2B5EF4-FFF2-40B4-BE49-F238E27FC236}">
                <a16:creationId xmlns:a16="http://schemas.microsoft.com/office/drawing/2014/main" id="{7B66D76A-D7FB-48DC-9FDB-C3E4B77FE88F}"/>
              </a:ext>
            </a:extLst>
          </p:cNvPr>
          <p:cNvCxnSpPr/>
          <p:nvPr/>
        </p:nvCxnSpPr>
        <p:spPr>
          <a:xfrm>
            <a:off x="2883697" y="2471537"/>
            <a:ext cx="0" cy="324291"/>
          </a:xfrm>
          <a:prstGeom prst="line">
            <a:avLst/>
          </a:prstGeom>
          <a:ln w="12700">
            <a:solidFill>
              <a:srgbClr val="ADDED9"/>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F10351D9-CE3E-453A-8ECD-FD376F8190D9}"/>
              </a:ext>
            </a:extLst>
          </p:cNvPr>
          <p:cNvSpPr txBox="1"/>
          <p:nvPr/>
        </p:nvSpPr>
        <p:spPr>
          <a:xfrm>
            <a:off x="2227884" y="2763378"/>
            <a:ext cx="1311626" cy="461665"/>
          </a:xfrm>
          <a:prstGeom prst="rect">
            <a:avLst/>
          </a:prstGeom>
          <a:noFill/>
        </p:spPr>
        <p:txBody>
          <a:bodyPr wrap="square">
            <a:spAutoFit/>
          </a:bodyPr>
          <a:lstStyle/>
          <a:p>
            <a:pPr algn="ctr" rtl="1"/>
            <a:r>
              <a:rPr lang="he-IL" sz="1200" u="sng" dirty="0">
                <a:solidFill>
                  <a:srgbClr val="24292E"/>
                </a:solidFill>
                <a:latin typeface="Segoe UI Semilight" panose="020B0402040204020203" pitchFamily="34" charset="0"/>
                <a:cs typeface="Segoe UI Semilight" panose="020B0402040204020203" pitchFamily="34" charset="0"/>
              </a:rPr>
              <a:t>שיווק</a:t>
            </a:r>
          </a:p>
          <a:p>
            <a:pPr algn="r" rtl="1"/>
            <a:r>
              <a:rPr lang="he-IL" sz="1200" dirty="0">
                <a:solidFill>
                  <a:srgbClr val="24292E"/>
                </a:solidFill>
                <a:latin typeface="Segoe UI Semilight" panose="020B0402040204020203" pitchFamily="34" charset="0"/>
                <a:cs typeface="Segoe UI Semilight" panose="020B0402040204020203" pitchFamily="34" charset="0"/>
              </a:rPr>
              <a:t>- אחראי שיווק</a:t>
            </a:r>
            <a:endParaRPr lang="en-US" sz="1200" dirty="0"/>
          </a:p>
        </p:txBody>
      </p:sp>
    </p:spTree>
    <p:extLst>
      <p:ext uri="{BB962C8B-B14F-4D97-AF65-F5344CB8AC3E}">
        <p14:creationId xmlns:p14="http://schemas.microsoft.com/office/powerpoint/2010/main" val="2705641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95BBD1F-57F0-438A-9425-ABF1D89CD9D7}"/>
              </a:ext>
            </a:extLst>
          </p:cNvPr>
          <p:cNvGrpSpPr/>
          <p:nvPr/>
        </p:nvGrpSpPr>
        <p:grpSpPr>
          <a:xfrm flipH="1">
            <a:off x="91004" y="65003"/>
            <a:ext cx="12047546" cy="6730158"/>
            <a:chOff x="62303" y="68470"/>
            <a:chExt cx="12041746" cy="6693542"/>
          </a:xfrm>
        </p:grpSpPr>
        <p:pic>
          <p:nvPicPr>
            <p:cNvPr id="9" name="Picture 8" descr="A picture containing text, device&#10;&#10;Description automatically generated">
              <a:extLst>
                <a:ext uri="{FF2B5EF4-FFF2-40B4-BE49-F238E27FC236}">
                  <a16:creationId xmlns:a16="http://schemas.microsoft.com/office/drawing/2014/main" id="{4FD5A9D2-A3F2-4CEF-AB0D-4CCE70961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971683">
              <a:off x="11542045" y="6432827"/>
              <a:ext cx="353569" cy="329185"/>
            </a:xfrm>
            <a:prstGeom prst="rect">
              <a:avLst/>
            </a:prstGeom>
          </p:spPr>
        </p:pic>
        <p:pic>
          <p:nvPicPr>
            <p:cNvPr id="13" name="Picture 12">
              <a:extLst>
                <a:ext uri="{FF2B5EF4-FFF2-40B4-BE49-F238E27FC236}">
                  <a16:creationId xmlns:a16="http://schemas.microsoft.com/office/drawing/2014/main" id="{D1B68276-0FE6-45FD-BFDD-AD910BAF7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47" y="1093780"/>
              <a:ext cx="76200" cy="76200"/>
            </a:xfrm>
            <a:prstGeom prst="rect">
              <a:avLst/>
            </a:prstGeom>
          </p:spPr>
        </p:pic>
        <p:pic>
          <p:nvPicPr>
            <p:cNvPr id="17" name="Picture 16">
              <a:extLst>
                <a:ext uri="{FF2B5EF4-FFF2-40B4-BE49-F238E27FC236}">
                  <a16:creationId xmlns:a16="http://schemas.microsoft.com/office/drawing/2014/main" id="{0AEA78E8-8A81-4FC1-ADF5-FAB24BA3A1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35" y="181246"/>
              <a:ext cx="64008" cy="64008"/>
            </a:xfrm>
            <a:prstGeom prst="rect">
              <a:avLst/>
            </a:prstGeom>
          </p:spPr>
        </p:pic>
        <p:pic>
          <p:nvPicPr>
            <p:cNvPr id="52" name="Picture 51" descr="A picture containing text, device&#10;&#10;Description automatically generated">
              <a:extLst>
                <a:ext uri="{FF2B5EF4-FFF2-40B4-BE49-F238E27FC236}">
                  <a16:creationId xmlns:a16="http://schemas.microsoft.com/office/drawing/2014/main" id="{231B2043-0932-41F9-9E79-6347C80E8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929506">
              <a:off x="72692" y="80662"/>
              <a:ext cx="353569" cy="329185"/>
            </a:xfrm>
            <a:prstGeom prst="rect">
              <a:avLst/>
            </a:prstGeom>
          </p:spPr>
        </p:pic>
        <p:pic>
          <p:nvPicPr>
            <p:cNvPr id="53" name="Picture 52">
              <a:extLst>
                <a:ext uri="{FF2B5EF4-FFF2-40B4-BE49-F238E27FC236}">
                  <a16:creationId xmlns:a16="http://schemas.microsoft.com/office/drawing/2014/main" id="{AB3D29D8-FFD9-4CC0-98BB-F722B5C8F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05" y="88282"/>
              <a:ext cx="76200" cy="76200"/>
            </a:xfrm>
            <a:prstGeom prst="rect">
              <a:avLst/>
            </a:prstGeom>
          </p:spPr>
        </p:pic>
        <p:pic>
          <p:nvPicPr>
            <p:cNvPr id="59" name="Picture 58">
              <a:extLst>
                <a:ext uri="{FF2B5EF4-FFF2-40B4-BE49-F238E27FC236}">
                  <a16:creationId xmlns:a16="http://schemas.microsoft.com/office/drawing/2014/main" id="{A5E94857-B92C-4C54-9442-BB5541AB2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1228" y="6194788"/>
              <a:ext cx="64008" cy="64008"/>
            </a:xfrm>
            <a:prstGeom prst="rect">
              <a:avLst/>
            </a:prstGeom>
          </p:spPr>
        </p:pic>
        <p:pic>
          <p:nvPicPr>
            <p:cNvPr id="63" name="Picture 62">
              <a:extLst>
                <a:ext uri="{FF2B5EF4-FFF2-40B4-BE49-F238E27FC236}">
                  <a16:creationId xmlns:a16="http://schemas.microsoft.com/office/drawing/2014/main" id="{DA0D5403-39C3-41AF-B1CD-16C0954441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7849" y="5614804"/>
              <a:ext cx="76200" cy="76200"/>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77741FB0-19AE-43B3-8ED5-D92AF2B913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7405854">
              <a:off x="11699966" y="5765908"/>
              <a:ext cx="353569" cy="438913"/>
            </a:xfrm>
            <a:prstGeom prst="rect">
              <a:avLst/>
            </a:prstGeom>
          </p:spPr>
        </p:pic>
        <p:pic>
          <p:nvPicPr>
            <p:cNvPr id="65" name="Picture 64">
              <a:extLst>
                <a:ext uri="{FF2B5EF4-FFF2-40B4-BE49-F238E27FC236}">
                  <a16:creationId xmlns:a16="http://schemas.microsoft.com/office/drawing/2014/main" id="{319D3B82-D2B4-4814-8CD6-F3D3A9051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2820" y="6602933"/>
              <a:ext cx="64008" cy="64008"/>
            </a:xfrm>
            <a:prstGeom prst="rect">
              <a:avLst/>
            </a:prstGeom>
          </p:spPr>
        </p:pic>
        <p:pic>
          <p:nvPicPr>
            <p:cNvPr id="69" name="Picture 68">
              <a:extLst>
                <a:ext uri="{FF2B5EF4-FFF2-40B4-BE49-F238E27FC236}">
                  <a16:creationId xmlns:a16="http://schemas.microsoft.com/office/drawing/2014/main" id="{379D3D8D-4D73-4776-99A6-3CD17AF931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4746" y="5503727"/>
              <a:ext cx="64008" cy="64008"/>
            </a:xfrm>
            <a:prstGeom prst="rect">
              <a:avLst/>
            </a:prstGeom>
          </p:spPr>
        </p:pic>
        <p:pic>
          <p:nvPicPr>
            <p:cNvPr id="73" name="Picture 72">
              <a:extLst>
                <a:ext uri="{FF2B5EF4-FFF2-40B4-BE49-F238E27FC236}">
                  <a16:creationId xmlns:a16="http://schemas.microsoft.com/office/drawing/2014/main" id="{B9AD85E8-E053-473F-89A3-C674A6192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6602" y="6683634"/>
              <a:ext cx="76200" cy="76200"/>
            </a:xfrm>
            <a:prstGeom prst="rect">
              <a:avLst/>
            </a:prstGeom>
          </p:spPr>
        </p:pic>
        <p:pic>
          <p:nvPicPr>
            <p:cNvPr id="75" name="Picture 74">
              <a:extLst>
                <a:ext uri="{FF2B5EF4-FFF2-40B4-BE49-F238E27FC236}">
                  <a16:creationId xmlns:a16="http://schemas.microsoft.com/office/drawing/2014/main" id="{82775487-C480-4B54-95E8-9804D3556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75" y="603528"/>
              <a:ext cx="64008" cy="64008"/>
            </a:xfrm>
            <a:prstGeom prst="rect">
              <a:avLst/>
            </a:prstGeom>
          </p:spPr>
        </p:pic>
        <p:pic>
          <p:nvPicPr>
            <p:cNvPr id="78" name="Picture 77" descr="A picture containing text&#10;&#10;Description automatically generated">
              <a:extLst>
                <a:ext uri="{FF2B5EF4-FFF2-40B4-BE49-F238E27FC236}">
                  <a16:creationId xmlns:a16="http://schemas.microsoft.com/office/drawing/2014/main" id="{13D65507-5BC4-40FE-8C9B-6B4A03B73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03" y="690970"/>
              <a:ext cx="353569" cy="438913"/>
            </a:xfrm>
            <a:prstGeom prst="rect">
              <a:avLst/>
            </a:prstGeom>
          </p:spPr>
        </p:pic>
        <p:pic>
          <p:nvPicPr>
            <p:cNvPr id="80" name="Picture 79">
              <a:extLst>
                <a:ext uri="{FF2B5EF4-FFF2-40B4-BE49-F238E27FC236}">
                  <a16:creationId xmlns:a16="http://schemas.microsoft.com/office/drawing/2014/main" id="{C94D7FA3-00A3-412D-A524-790C1118BB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350" y="1314003"/>
              <a:ext cx="64008" cy="64008"/>
            </a:xfrm>
            <a:prstGeom prst="rect">
              <a:avLst/>
            </a:prstGeom>
          </p:spPr>
        </p:pic>
      </p:grpSp>
      <p:sp>
        <p:nvSpPr>
          <p:cNvPr id="32" name="TextBox 31">
            <a:extLst>
              <a:ext uri="{FF2B5EF4-FFF2-40B4-BE49-F238E27FC236}">
                <a16:creationId xmlns:a16="http://schemas.microsoft.com/office/drawing/2014/main" id="{BD0266EF-735B-4ED0-B614-33D42FF328CF}"/>
              </a:ext>
            </a:extLst>
          </p:cNvPr>
          <p:cNvSpPr txBox="1"/>
          <p:nvPr/>
        </p:nvSpPr>
        <p:spPr>
          <a:xfrm>
            <a:off x="403724" y="2378427"/>
            <a:ext cx="11194934" cy="1938992"/>
          </a:xfrm>
          <a:prstGeom prst="rect">
            <a:avLst/>
          </a:prstGeom>
          <a:noFill/>
        </p:spPr>
        <p:txBody>
          <a:bodyPr wrap="square" rtlCol="0">
            <a:spAutoFit/>
          </a:bodyPr>
          <a:lstStyle/>
          <a:p>
            <a:pPr algn="ctr"/>
            <a:r>
              <a:rPr lang="he-IL" sz="4400" b="1" dirty="0">
                <a:solidFill>
                  <a:srgbClr val="ADDED9"/>
                </a:solidFill>
                <a:latin typeface="Segoe UI Semilight" panose="020B0402040204020203" pitchFamily="34" charset="0"/>
                <a:cs typeface="Segoe UI Semilight" panose="020B0402040204020203" pitchFamily="34" charset="0"/>
              </a:rPr>
              <a:t>לקריאה נוספת </a:t>
            </a:r>
          </a:p>
          <a:p>
            <a:pPr algn="ctr"/>
            <a:r>
              <a:rPr lang="he-IL" sz="4400" b="1" dirty="0">
                <a:solidFill>
                  <a:srgbClr val="ADDED9"/>
                </a:solidFill>
                <a:latin typeface="Segoe UI Semilight" panose="020B0402040204020203" pitchFamily="34" charset="0"/>
                <a:cs typeface="Segoe UI Semilight" panose="020B0402040204020203" pitchFamily="34" charset="0"/>
              </a:rPr>
              <a:t>מוזמנים לבקר בוויקי שלנו</a:t>
            </a:r>
          </a:p>
          <a:p>
            <a:pPr algn="ctr"/>
            <a:r>
              <a:rPr lang="en-US" sz="3200" b="1" dirty="0">
                <a:solidFill>
                  <a:schemeClr val="bg1">
                    <a:lumMod val="75000"/>
                  </a:schemeClr>
                </a:solidFill>
                <a:latin typeface="Segoe UI Semilight" panose="020B0402040204020203" pitchFamily="34" charset="0"/>
                <a:cs typeface="Segoe UI Semilight" panose="020B0402040204020203" pitchFamily="34" charset="0"/>
                <a:hlinkClick r:id="rId6">
                  <a:extLst>
                    <a:ext uri="{A12FA001-AC4F-418D-AE19-62706E023703}">
                      <ahyp:hlinkClr xmlns:ahyp="http://schemas.microsoft.com/office/drawing/2018/hyperlinkcolor" val="tx"/>
                    </a:ext>
                  </a:extLst>
                </a:hlinkClick>
              </a:rPr>
              <a:t>https://github.com/PikaTeam/NumosAlphaVersion/wiki</a:t>
            </a:r>
            <a:endParaRPr lang="he-IL" sz="3200" b="1" dirty="0">
              <a:solidFill>
                <a:schemeClr val="bg1">
                  <a:lumMod val="7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534124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1B2AC27-F50A-41B2-ACE3-49C6772E0C3E}"/>
              </a:ext>
            </a:extLst>
          </p:cNvPr>
          <p:cNvCxnSpPr>
            <a:cxnSpLocks/>
          </p:cNvCxnSpPr>
          <p:nvPr/>
        </p:nvCxnSpPr>
        <p:spPr>
          <a:xfrm flipH="1">
            <a:off x="8537289" y="6639751"/>
            <a:ext cx="3650688" cy="21465"/>
          </a:xfrm>
          <a:prstGeom prst="line">
            <a:avLst/>
          </a:prstGeom>
          <a:ln w="9525">
            <a:solidFill>
              <a:srgbClr val="ADDED9"/>
            </a:solidFill>
            <a:prstDash val="dash"/>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95BBD1F-57F0-438A-9425-ABF1D89CD9D7}"/>
              </a:ext>
            </a:extLst>
          </p:cNvPr>
          <p:cNvGrpSpPr/>
          <p:nvPr/>
        </p:nvGrpSpPr>
        <p:grpSpPr>
          <a:xfrm flipH="1">
            <a:off x="91004" y="65003"/>
            <a:ext cx="12047546" cy="6730158"/>
            <a:chOff x="62303" y="68470"/>
            <a:chExt cx="12041746" cy="6693542"/>
          </a:xfrm>
        </p:grpSpPr>
        <p:pic>
          <p:nvPicPr>
            <p:cNvPr id="9" name="Picture 8" descr="A picture containing text, device&#10;&#10;Description automatically generated">
              <a:extLst>
                <a:ext uri="{FF2B5EF4-FFF2-40B4-BE49-F238E27FC236}">
                  <a16:creationId xmlns:a16="http://schemas.microsoft.com/office/drawing/2014/main" id="{4FD5A9D2-A3F2-4CEF-AB0D-4CCE70961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971683">
              <a:off x="11542045" y="6432827"/>
              <a:ext cx="353569" cy="329185"/>
            </a:xfrm>
            <a:prstGeom prst="rect">
              <a:avLst/>
            </a:prstGeom>
          </p:spPr>
        </p:pic>
        <p:pic>
          <p:nvPicPr>
            <p:cNvPr id="13" name="Picture 12">
              <a:extLst>
                <a:ext uri="{FF2B5EF4-FFF2-40B4-BE49-F238E27FC236}">
                  <a16:creationId xmlns:a16="http://schemas.microsoft.com/office/drawing/2014/main" id="{D1B68276-0FE6-45FD-BFDD-AD910BAF7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47" y="1093780"/>
              <a:ext cx="76200" cy="76200"/>
            </a:xfrm>
            <a:prstGeom prst="rect">
              <a:avLst/>
            </a:prstGeom>
          </p:spPr>
        </p:pic>
        <p:pic>
          <p:nvPicPr>
            <p:cNvPr id="17" name="Picture 16">
              <a:extLst>
                <a:ext uri="{FF2B5EF4-FFF2-40B4-BE49-F238E27FC236}">
                  <a16:creationId xmlns:a16="http://schemas.microsoft.com/office/drawing/2014/main" id="{0AEA78E8-8A81-4FC1-ADF5-FAB24BA3A1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35" y="181246"/>
              <a:ext cx="64008" cy="64008"/>
            </a:xfrm>
            <a:prstGeom prst="rect">
              <a:avLst/>
            </a:prstGeom>
          </p:spPr>
        </p:pic>
        <p:pic>
          <p:nvPicPr>
            <p:cNvPr id="52" name="Picture 51" descr="A picture containing text, device&#10;&#10;Description automatically generated">
              <a:extLst>
                <a:ext uri="{FF2B5EF4-FFF2-40B4-BE49-F238E27FC236}">
                  <a16:creationId xmlns:a16="http://schemas.microsoft.com/office/drawing/2014/main" id="{231B2043-0932-41F9-9E79-6347C80E8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929506">
              <a:off x="72692" y="80662"/>
              <a:ext cx="353569" cy="329185"/>
            </a:xfrm>
            <a:prstGeom prst="rect">
              <a:avLst/>
            </a:prstGeom>
          </p:spPr>
        </p:pic>
        <p:pic>
          <p:nvPicPr>
            <p:cNvPr id="53" name="Picture 52">
              <a:extLst>
                <a:ext uri="{FF2B5EF4-FFF2-40B4-BE49-F238E27FC236}">
                  <a16:creationId xmlns:a16="http://schemas.microsoft.com/office/drawing/2014/main" id="{AB3D29D8-FFD9-4CC0-98BB-F722B5C8F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05" y="88282"/>
              <a:ext cx="76200" cy="76200"/>
            </a:xfrm>
            <a:prstGeom prst="rect">
              <a:avLst/>
            </a:prstGeom>
          </p:spPr>
        </p:pic>
        <p:pic>
          <p:nvPicPr>
            <p:cNvPr id="59" name="Picture 58">
              <a:extLst>
                <a:ext uri="{FF2B5EF4-FFF2-40B4-BE49-F238E27FC236}">
                  <a16:creationId xmlns:a16="http://schemas.microsoft.com/office/drawing/2014/main" id="{A5E94857-B92C-4C54-9442-BB5541AB2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1228" y="6194788"/>
              <a:ext cx="64008" cy="64008"/>
            </a:xfrm>
            <a:prstGeom prst="rect">
              <a:avLst/>
            </a:prstGeom>
          </p:spPr>
        </p:pic>
        <p:pic>
          <p:nvPicPr>
            <p:cNvPr id="63" name="Picture 62">
              <a:extLst>
                <a:ext uri="{FF2B5EF4-FFF2-40B4-BE49-F238E27FC236}">
                  <a16:creationId xmlns:a16="http://schemas.microsoft.com/office/drawing/2014/main" id="{DA0D5403-39C3-41AF-B1CD-16C0954441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7849" y="5614804"/>
              <a:ext cx="76200" cy="76200"/>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77741FB0-19AE-43B3-8ED5-D92AF2B913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7405854">
              <a:off x="11699966" y="5765908"/>
              <a:ext cx="353569" cy="438913"/>
            </a:xfrm>
            <a:prstGeom prst="rect">
              <a:avLst/>
            </a:prstGeom>
          </p:spPr>
        </p:pic>
        <p:pic>
          <p:nvPicPr>
            <p:cNvPr id="65" name="Picture 64">
              <a:extLst>
                <a:ext uri="{FF2B5EF4-FFF2-40B4-BE49-F238E27FC236}">
                  <a16:creationId xmlns:a16="http://schemas.microsoft.com/office/drawing/2014/main" id="{319D3B82-D2B4-4814-8CD6-F3D3A9051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2820" y="6602933"/>
              <a:ext cx="64008" cy="64008"/>
            </a:xfrm>
            <a:prstGeom prst="rect">
              <a:avLst/>
            </a:prstGeom>
          </p:spPr>
        </p:pic>
        <p:pic>
          <p:nvPicPr>
            <p:cNvPr id="69" name="Picture 68">
              <a:extLst>
                <a:ext uri="{FF2B5EF4-FFF2-40B4-BE49-F238E27FC236}">
                  <a16:creationId xmlns:a16="http://schemas.microsoft.com/office/drawing/2014/main" id="{379D3D8D-4D73-4776-99A6-3CD17AF931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4746" y="5503727"/>
              <a:ext cx="64008" cy="64008"/>
            </a:xfrm>
            <a:prstGeom prst="rect">
              <a:avLst/>
            </a:prstGeom>
          </p:spPr>
        </p:pic>
        <p:pic>
          <p:nvPicPr>
            <p:cNvPr id="73" name="Picture 72">
              <a:extLst>
                <a:ext uri="{FF2B5EF4-FFF2-40B4-BE49-F238E27FC236}">
                  <a16:creationId xmlns:a16="http://schemas.microsoft.com/office/drawing/2014/main" id="{B9AD85E8-E053-473F-89A3-C674A6192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6602" y="6683634"/>
              <a:ext cx="76200" cy="76200"/>
            </a:xfrm>
            <a:prstGeom prst="rect">
              <a:avLst/>
            </a:prstGeom>
          </p:spPr>
        </p:pic>
        <p:pic>
          <p:nvPicPr>
            <p:cNvPr id="75" name="Picture 74">
              <a:extLst>
                <a:ext uri="{FF2B5EF4-FFF2-40B4-BE49-F238E27FC236}">
                  <a16:creationId xmlns:a16="http://schemas.microsoft.com/office/drawing/2014/main" id="{82775487-C480-4B54-95E8-9804D3556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75" y="603528"/>
              <a:ext cx="64008" cy="64008"/>
            </a:xfrm>
            <a:prstGeom prst="rect">
              <a:avLst/>
            </a:prstGeom>
          </p:spPr>
        </p:pic>
        <p:pic>
          <p:nvPicPr>
            <p:cNvPr id="78" name="Picture 77" descr="A picture containing text&#10;&#10;Description automatically generated">
              <a:extLst>
                <a:ext uri="{FF2B5EF4-FFF2-40B4-BE49-F238E27FC236}">
                  <a16:creationId xmlns:a16="http://schemas.microsoft.com/office/drawing/2014/main" id="{13D65507-5BC4-40FE-8C9B-6B4A03B73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03" y="690970"/>
              <a:ext cx="353569" cy="438913"/>
            </a:xfrm>
            <a:prstGeom prst="rect">
              <a:avLst/>
            </a:prstGeom>
          </p:spPr>
        </p:pic>
        <p:pic>
          <p:nvPicPr>
            <p:cNvPr id="80" name="Picture 79">
              <a:extLst>
                <a:ext uri="{FF2B5EF4-FFF2-40B4-BE49-F238E27FC236}">
                  <a16:creationId xmlns:a16="http://schemas.microsoft.com/office/drawing/2014/main" id="{C94D7FA3-00A3-412D-A524-790C1118BB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350" y="1314003"/>
              <a:ext cx="64008" cy="64008"/>
            </a:xfrm>
            <a:prstGeom prst="rect">
              <a:avLst/>
            </a:prstGeom>
          </p:spPr>
        </p:pic>
      </p:grpSp>
      <p:sp>
        <p:nvSpPr>
          <p:cNvPr id="21" name="Rectangle: Rounded Corners 20">
            <a:extLst>
              <a:ext uri="{FF2B5EF4-FFF2-40B4-BE49-F238E27FC236}">
                <a16:creationId xmlns:a16="http://schemas.microsoft.com/office/drawing/2014/main" id="{67A9A171-E23E-48CA-967B-B0E168143B2B}"/>
              </a:ext>
            </a:extLst>
          </p:cNvPr>
          <p:cNvSpPr/>
          <p:nvPr/>
        </p:nvSpPr>
        <p:spPr>
          <a:xfrm>
            <a:off x="11331562" y="6476375"/>
            <a:ext cx="745387" cy="305522"/>
          </a:xfrm>
          <a:prstGeom prst="roundRect">
            <a:avLst/>
          </a:prstGeom>
          <a:solidFill>
            <a:srgbClr val="91D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 name="TextBox 21">
            <a:hlinkClick r:id="rId6" action="ppaction://hlinksldjump"/>
            <a:extLst>
              <a:ext uri="{FF2B5EF4-FFF2-40B4-BE49-F238E27FC236}">
                <a16:creationId xmlns:a16="http://schemas.microsoft.com/office/drawing/2014/main" id="{88C549FB-C623-4DC6-9F52-5E93BBD0749C}"/>
              </a:ext>
            </a:extLst>
          </p:cNvPr>
          <p:cNvSpPr txBox="1"/>
          <p:nvPr/>
        </p:nvSpPr>
        <p:spPr>
          <a:xfrm>
            <a:off x="11153319" y="6444470"/>
            <a:ext cx="107366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בעיה</a:t>
            </a:r>
            <a:endParaRPr lang="en-US" sz="1600" b="1" dirty="0">
              <a:solidFill>
                <a:schemeClr val="bg1"/>
              </a:solidFill>
            </a:endParaRPr>
          </a:p>
        </p:txBody>
      </p:sp>
      <p:sp>
        <p:nvSpPr>
          <p:cNvPr id="26" name="Rectangle: Rounded Corners 25">
            <a:extLst>
              <a:ext uri="{FF2B5EF4-FFF2-40B4-BE49-F238E27FC236}">
                <a16:creationId xmlns:a16="http://schemas.microsoft.com/office/drawing/2014/main" id="{B2E0C8BE-63AF-49CC-90C6-BF4D0EF8ADF9}"/>
              </a:ext>
            </a:extLst>
          </p:cNvPr>
          <p:cNvSpPr/>
          <p:nvPr/>
        </p:nvSpPr>
        <p:spPr>
          <a:xfrm>
            <a:off x="10390520" y="6486322"/>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7" name="TextBox 26">
            <a:hlinkClick r:id="rId7" action="ppaction://hlinksldjump"/>
            <a:extLst>
              <a:ext uri="{FF2B5EF4-FFF2-40B4-BE49-F238E27FC236}">
                <a16:creationId xmlns:a16="http://schemas.microsoft.com/office/drawing/2014/main" id="{3FD8A0EF-6988-4B25-ACF7-E509A339B137}"/>
              </a:ext>
            </a:extLst>
          </p:cNvPr>
          <p:cNvSpPr txBox="1"/>
          <p:nvPr/>
        </p:nvSpPr>
        <p:spPr>
          <a:xfrm>
            <a:off x="10212277" y="6454417"/>
            <a:ext cx="107366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פתרון</a:t>
            </a:r>
            <a:endParaRPr lang="en-US" sz="1600" b="1" dirty="0">
              <a:solidFill>
                <a:schemeClr val="bg1"/>
              </a:solidFill>
            </a:endParaRPr>
          </a:p>
        </p:txBody>
      </p:sp>
      <p:sp>
        <p:nvSpPr>
          <p:cNvPr id="28" name="Rectangle: Rounded Corners 27">
            <a:extLst>
              <a:ext uri="{FF2B5EF4-FFF2-40B4-BE49-F238E27FC236}">
                <a16:creationId xmlns:a16="http://schemas.microsoft.com/office/drawing/2014/main" id="{45CDDBF4-465C-4D6B-96E2-25F539443C9A}"/>
              </a:ext>
            </a:extLst>
          </p:cNvPr>
          <p:cNvSpPr/>
          <p:nvPr/>
        </p:nvSpPr>
        <p:spPr>
          <a:xfrm>
            <a:off x="9431411" y="6489057"/>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TextBox 28">
            <a:extLst>
              <a:ext uri="{FF2B5EF4-FFF2-40B4-BE49-F238E27FC236}">
                <a16:creationId xmlns:a16="http://schemas.microsoft.com/office/drawing/2014/main" id="{72628C55-B6AF-4DA8-8AA5-94FF9E6149D9}"/>
              </a:ext>
            </a:extLst>
          </p:cNvPr>
          <p:cNvSpPr txBox="1"/>
          <p:nvPr/>
        </p:nvSpPr>
        <p:spPr>
          <a:xfrm>
            <a:off x="9416115" y="6476375"/>
            <a:ext cx="787487"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תחום</a:t>
            </a:r>
            <a:endParaRPr lang="en-US" sz="1600" b="1" dirty="0">
              <a:solidFill>
                <a:schemeClr val="bg1"/>
              </a:solidFill>
            </a:endParaRPr>
          </a:p>
        </p:txBody>
      </p:sp>
      <p:sp>
        <p:nvSpPr>
          <p:cNvPr id="30" name="Rectangle: Rounded Corners 29">
            <a:extLst>
              <a:ext uri="{FF2B5EF4-FFF2-40B4-BE49-F238E27FC236}">
                <a16:creationId xmlns:a16="http://schemas.microsoft.com/office/drawing/2014/main" id="{D390CE34-245B-482C-A8E7-530035964894}"/>
              </a:ext>
            </a:extLst>
          </p:cNvPr>
          <p:cNvSpPr/>
          <p:nvPr/>
        </p:nvSpPr>
        <p:spPr>
          <a:xfrm>
            <a:off x="8492485" y="6489929"/>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TextBox 30">
            <a:hlinkClick r:id="rId8" action="ppaction://hlinksldjump"/>
            <a:extLst>
              <a:ext uri="{FF2B5EF4-FFF2-40B4-BE49-F238E27FC236}">
                <a16:creationId xmlns:a16="http://schemas.microsoft.com/office/drawing/2014/main" id="{AC859118-2BFD-4D1F-8FDA-1388C4ADB84C}"/>
              </a:ext>
            </a:extLst>
          </p:cNvPr>
          <p:cNvSpPr txBox="1"/>
          <p:nvPr/>
        </p:nvSpPr>
        <p:spPr>
          <a:xfrm>
            <a:off x="8475731" y="6465935"/>
            <a:ext cx="80825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צוות</a:t>
            </a:r>
            <a:endParaRPr lang="en-US" sz="1600" b="1" dirty="0">
              <a:solidFill>
                <a:schemeClr val="bg1"/>
              </a:solidFill>
            </a:endParaRPr>
          </a:p>
        </p:txBody>
      </p:sp>
      <p:sp>
        <p:nvSpPr>
          <p:cNvPr id="32" name="TextBox 31">
            <a:extLst>
              <a:ext uri="{FF2B5EF4-FFF2-40B4-BE49-F238E27FC236}">
                <a16:creationId xmlns:a16="http://schemas.microsoft.com/office/drawing/2014/main" id="{BD0266EF-735B-4ED0-B614-33D42FF328CF}"/>
              </a:ext>
            </a:extLst>
          </p:cNvPr>
          <p:cNvSpPr txBox="1"/>
          <p:nvPr/>
        </p:nvSpPr>
        <p:spPr>
          <a:xfrm>
            <a:off x="439515" y="733881"/>
            <a:ext cx="11194934" cy="2616101"/>
          </a:xfrm>
          <a:prstGeom prst="rect">
            <a:avLst/>
          </a:prstGeom>
          <a:noFill/>
        </p:spPr>
        <p:txBody>
          <a:bodyPr wrap="square" rtlCol="0">
            <a:spAutoFit/>
          </a:bodyPr>
          <a:lstStyle/>
          <a:p>
            <a:pPr algn="ctr"/>
            <a:r>
              <a:rPr lang="he-IL" sz="4400" b="1" dirty="0">
                <a:solidFill>
                  <a:srgbClr val="ADDED9"/>
                </a:solidFill>
                <a:latin typeface="Segoe UI Semilight" panose="020B0402040204020203" pitchFamily="34" charset="0"/>
                <a:cs typeface="Segoe UI Semilight" panose="020B0402040204020203" pitchFamily="34" charset="0"/>
              </a:rPr>
              <a:t>הבעיה</a:t>
            </a:r>
            <a:endParaRPr lang="en-US" sz="4400" b="1" dirty="0">
              <a:solidFill>
                <a:srgbClr val="ADDED9"/>
              </a:solidFill>
              <a:latin typeface="Segoe UI Semilight" panose="020B0402040204020203" pitchFamily="34" charset="0"/>
              <a:cs typeface="Segoe UI Semilight" panose="020B0402040204020203" pitchFamily="34" charset="0"/>
            </a:endParaRPr>
          </a:p>
          <a:p>
            <a:pPr algn="r"/>
            <a:endParaRPr lang="he-IL" sz="3600" b="1" u="sng" dirty="0">
              <a:solidFill>
                <a:schemeClr val="accent5"/>
              </a:solidFill>
              <a:latin typeface="Segoe UI Semilight" panose="020B0402040204020203" pitchFamily="34" charset="0"/>
              <a:cs typeface="Segoe UI Semilight" panose="020B0402040204020203" pitchFamily="34" charset="0"/>
            </a:endParaRPr>
          </a:p>
          <a:p>
            <a:pPr algn="r"/>
            <a:endParaRPr lang="he-IL" sz="2000" b="1" dirty="0">
              <a:latin typeface="Segoe UI Semilight" panose="020B0402040204020203" pitchFamily="34" charset="0"/>
              <a:cs typeface="Segoe UI Semilight" panose="020B0402040204020203" pitchFamily="34" charset="0"/>
            </a:endParaRPr>
          </a:p>
          <a:p>
            <a:pPr algn="r"/>
            <a:endParaRPr lang="he-IL" sz="2000" b="1" dirty="0">
              <a:latin typeface="Segoe UI Semilight" panose="020B0402040204020203" pitchFamily="34" charset="0"/>
              <a:cs typeface="Segoe UI Semilight" panose="020B0402040204020203" pitchFamily="34" charset="0"/>
            </a:endParaRPr>
          </a:p>
          <a:p>
            <a:pPr algn="r"/>
            <a:endParaRPr lang="he-IL" sz="2000" b="1" dirty="0">
              <a:latin typeface="Arial Rounded MT Bold" panose="020F0704030504030204" pitchFamily="34" charset="0"/>
            </a:endParaRPr>
          </a:p>
          <a:p>
            <a:pPr algn="ctr"/>
            <a:endParaRPr lang="he-IL" sz="2400" b="1" dirty="0">
              <a:latin typeface="Arial Rounded MT Bold" panose="020F0704030504030204" pitchFamily="34" charset="0"/>
            </a:endParaRPr>
          </a:p>
        </p:txBody>
      </p:sp>
      <p:pic>
        <p:nvPicPr>
          <p:cNvPr id="1026" name="Picture 2" descr="Confusion  free icon">
            <a:extLst>
              <a:ext uri="{FF2B5EF4-FFF2-40B4-BE49-F238E27FC236}">
                <a16:creationId xmlns:a16="http://schemas.microsoft.com/office/drawing/2014/main" id="{85424C3A-7D77-4817-B949-E5855606943E}"/>
              </a:ext>
            </a:extLst>
          </p:cNvPr>
          <p:cNvPicPr>
            <a:picLocks noChangeAspect="1" noChangeArrowheads="1"/>
          </p:cNvPicPr>
          <p:nvPr/>
        </p:nvPicPr>
        <p:blipFill>
          <a:blip r:embed="rId9">
            <a:duotone>
              <a:schemeClr val="accent4">
                <a:shade val="45000"/>
                <a:satMod val="135000"/>
              </a:schemeClr>
              <a:prstClr val="white"/>
            </a:duotone>
            <a:extLst>
              <a:ext uri="{BEBA8EAE-BF5A-486C-A8C5-ECC9F3942E4B}">
                <a14:imgProps xmlns:a14="http://schemas.microsoft.com/office/drawing/2010/main">
                  <a14:imgLayer r:embed="rId10">
                    <a14:imgEffect>
                      <a14:colorTemperature colorTemp="114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237872" y="2280342"/>
            <a:ext cx="1666471" cy="166647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2AB6C202-63F4-4336-B19D-F153D3DC6771}"/>
              </a:ext>
            </a:extLst>
          </p:cNvPr>
          <p:cNvSpPr txBox="1"/>
          <p:nvPr/>
        </p:nvSpPr>
        <p:spPr>
          <a:xfrm>
            <a:off x="8961088" y="4241548"/>
            <a:ext cx="2272848" cy="923330"/>
          </a:xfrm>
          <a:prstGeom prst="rect">
            <a:avLst/>
          </a:prstGeom>
          <a:noFill/>
        </p:spPr>
        <p:txBody>
          <a:bodyPr wrap="square">
            <a:spAutoFit/>
          </a:bodyPr>
          <a:lstStyle/>
          <a:p>
            <a:pPr algn="ctr"/>
            <a:r>
              <a:rPr lang="he-IL" sz="1800" dirty="0">
                <a:latin typeface="Segoe UI Semilight" panose="020B0402040204020203" pitchFamily="34" charset="0"/>
                <a:cs typeface="Segoe UI Semilight" panose="020B0402040204020203" pitchFamily="34" charset="0"/>
              </a:rPr>
              <a:t>תלמידים בכיתות ז' צוברים פערים בחומר הלימוד המתמטי.</a:t>
            </a:r>
            <a:endParaRPr lang="en-US" dirty="0"/>
          </a:p>
        </p:txBody>
      </p:sp>
      <p:sp>
        <p:nvSpPr>
          <p:cNvPr id="34" name="TextBox 33">
            <a:extLst>
              <a:ext uri="{FF2B5EF4-FFF2-40B4-BE49-F238E27FC236}">
                <a16:creationId xmlns:a16="http://schemas.microsoft.com/office/drawing/2014/main" id="{79C207AF-E996-4C6C-B8A7-F621B5300F15}"/>
              </a:ext>
            </a:extLst>
          </p:cNvPr>
          <p:cNvSpPr txBox="1"/>
          <p:nvPr/>
        </p:nvSpPr>
        <p:spPr>
          <a:xfrm>
            <a:off x="4972885" y="4262180"/>
            <a:ext cx="2128195" cy="923330"/>
          </a:xfrm>
          <a:prstGeom prst="rect">
            <a:avLst/>
          </a:prstGeom>
          <a:noFill/>
        </p:spPr>
        <p:txBody>
          <a:bodyPr wrap="square">
            <a:spAutoFit/>
          </a:bodyPr>
          <a:lstStyle/>
          <a:p>
            <a:pPr algn="ctr"/>
            <a:r>
              <a:rPr lang="he-IL" sz="1800" dirty="0">
                <a:latin typeface="Segoe UI Semilight" panose="020B0402040204020203" pitchFamily="34" charset="0"/>
                <a:cs typeface="Segoe UI Semilight" panose="020B0402040204020203" pitchFamily="34" charset="0"/>
              </a:rPr>
              <a:t>הורים מוציאים כסף באופן תדי</a:t>
            </a:r>
            <a:r>
              <a:rPr lang="he-IL" dirty="0">
                <a:latin typeface="Segoe UI Semilight" panose="020B0402040204020203" pitchFamily="34" charset="0"/>
                <a:cs typeface="Segoe UI Semilight" panose="020B0402040204020203" pitchFamily="34" charset="0"/>
              </a:rPr>
              <a:t>ר על מורים פרטיים.</a:t>
            </a:r>
            <a:endParaRPr lang="en-US" dirty="0"/>
          </a:p>
        </p:txBody>
      </p:sp>
      <p:pic>
        <p:nvPicPr>
          <p:cNvPr id="6" name="Picture 5" descr="Shape&#10;&#10;Description automatically generated with low confidence">
            <a:extLst>
              <a:ext uri="{FF2B5EF4-FFF2-40B4-BE49-F238E27FC236}">
                <a16:creationId xmlns:a16="http://schemas.microsoft.com/office/drawing/2014/main" id="{E91875F1-DB06-4D47-A44F-F9956C0B043B}"/>
              </a:ext>
            </a:extLst>
          </p:cNvPr>
          <p:cNvPicPr>
            <a:picLocks noChangeAspect="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031904" y="2076938"/>
            <a:ext cx="2010159" cy="2010159"/>
          </a:xfrm>
          <a:prstGeom prst="rect">
            <a:avLst/>
          </a:prstGeom>
        </p:spPr>
      </p:pic>
      <p:sp>
        <p:nvSpPr>
          <p:cNvPr id="35" name="TextBox 34">
            <a:extLst>
              <a:ext uri="{FF2B5EF4-FFF2-40B4-BE49-F238E27FC236}">
                <a16:creationId xmlns:a16="http://schemas.microsoft.com/office/drawing/2014/main" id="{6E086CDD-3AD3-4C75-9C04-E0C767B7775B}"/>
              </a:ext>
            </a:extLst>
          </p:cNvPr>
          <p:cNvSpPr txBox="1"/>
          <p:nvPr/>
        </p:nvSpPr>
        <p:spPr>
          <a:xfrm>
            <a:off x="1102720" y="4242815"/>
            <a:ext cx="2128195" cy="1200329"/>
          </a:xfrm>
          <a:prstGeom prst="rect">
            <a:avLst/>
          </a:prstGeom>
          <a:noFill/>
        </p:spPr>
        <p:txBody>
          <a:bodyPr wrap="square">
            <a:spAutoFit/>
          </a:bodyPr>
          <a:lstStyle/>
          <a:p>
            <a:pPr algn="ctr"/>
            <a:r>
              <a:rPr lang="he-IL" sz="1800" dirty="0">
                <a:latin typeface="Segoe UI Semilight" panose="020B0402040204020203" pitchFamily="34" charset="0"/>
                <a:cs typeface="Segoe UI Semilight" panose="020B0402040204020203" pitchFamily="34" charset="0"/>
              </a:rPr>
              <a:t>עלול להתפתח מצב של חוסר ביטחון ורתיעה מהתחום בקרב תלמידים.</a:t>
            </a:r>
            <a:endParaRPr lang="en-US" dirty="0"/>
          </a:p>
        </p:txBody>
      </p:sp>
      <p:pic>
        <p:nvPicPr>
          <p:cNvPr id="1028" name="Picture 4" descr="Dislike free icon">
            <a:extLst>
              <a:ext uri="{FF2B5EF4-FFF2-40B4-BE49-F238E27FC236}">
                <a16:creationId xmlns:a16="http://schemas.microsoft.com/office/drawing/2014/main" id="{8A4949B2-30A0-4986-8175-6B9290A4FD5E}"/>
              </a:ext>
            </a:extLst>
          </p:cNvPr>
          <p:cNvPicPr>
            <a:picLocks noChangeAspect="1" noChangeArrowheads="1"/>
          </p:cNvPicPr>
          <p:nvPr/>
        </p:nvPicPr>
        <p:blipFill>
          <a:blip r:embed="rId1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16237" y="2643489"/>
            <a:ext cx="1456434" cy="1456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474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2AB6C202-63F4-4336-B19D-F153D3DC6771}"/>
              </a:ext>
            </a:extLst>
          </p:cNvPr>
          <p:cNvSpPr txBox="1"/>
          <p:nvPr/>
        </p:nvSpPr>
        <p:spPr>
          <a:xfrm>
            <a:off x="8746962" y="4092794"/>
            <a:ext cx="2913280" cy="2031325"/>
          </a:xfrm>
          <a:prstGeom prst="rect">
            <a:avLst/>
          </a:prstGeom>
          <a:noFill/>
        </p:spPr>
        <p:txBody>
          <a:bodyPr wrap="square">
            <a:spAutoFit/>
          </a:bodyPr>
          <a:lstStyle/>
          <a:p>
            <a:pPr algn="ctr"/>
            <a:r>
              <a:rPr lang="he-IL" sz="1800" b="1" dirty="0">
                <a:solidFill>
                  <a:srgbClr val="91D3CD"/>
                </a:solidFill>
                <a:latin typeface="Segoe UI Semilight" panose="020B0402040204020203" pitchFamily="34" charset="0"/>
                <a:cs typeface="Segoe UI Semilight" panose="020B0402040204020203" pitchFamily="34" charset="0"/>
              </a:rPr>
              <a:t>הרעיון</a:t>
            </a:r>
          </a:p>
          <a:p>
            <a:pPr algn="ctr"/>
            <a:r>
              <a:rPr lang="he-IL" sz="1800" dirty="0">
                <a:solidFill>
                  <a:srgbClr val="24292E"/>
                </a:solidFill>
                <a:latin typeface="Segoe UI Semilight" panose="020B0402040204020203" pitchFamily="34" charset="0"/>
                <a:cs typeface="Segoe UI Semilight" panose="020B0402040204020203" pitchFamily="34" charset="0"/>
              </a:rPr>
              <a:t>להרכיב משחק מחשב אשר במהלכו השחקנים ילמדו מושגים וטכניקות קריטיות במתמטיקה אשר ילוו אותם בהמשך הלימודים שלהם.</a:t>
            </a:r>
          </a:p>
          <a:p>
            <a:pPr algn="ctr"/>
            <a:endParaRPr lang="en-US" dirty="0"/>
          </a:p>
        </p:txBody>
      </p:sp>
      <p:sp>
        <p:nvSpPr>
          <p:cNvPr id="34" name="TextBox 33">
            <a:extLst>
              <a:ext uri="{FF2B5EF4-FFF2-40B4-BE49-F238E27FC236}">
                <a16:creationId xmlns:a16="http://schemas.microsoft.com/office/drawing/2014/main" id="{79C207AF-E996-4C6C-B8A7-F621B5300F15}"/>
              </a:ext>
            </a:extLst>
          </p:cNvPr>
          <p:cNvSpPr txBox="1"/>
          <p:nvPr/>
        </p:nvSpPr>
        <p:spPr>
          <a:xfrm>
            <a:off x="4686996" y="4262180"/>
            <a:ext cx="3296043" cy="1477328"/>
          </a:xfrm>
          <a:prstGeom prst="rect">
            <a:avLst/>
          </a:prstGeom>
          <a:noFill/>
        </p:spPr>
        <p:txBody>
          <a:bodyPr wrap="square">
            <a:spAutoFit/>
          </a:bodyPr>
          <a:lstStyle/>
          <a:p>
            <a:pPr algn="ctr"/>
            <a:r>
              <a:rPr lang="he-IL" sz="1800" b="1" dirty="0">
                <a:solidFill>
                  <a:srgbClr val="91D3CD"/>
                </a:solidFill>
                <a:latin typeface="Segoe UI Semilight" panose="020B0402040204020203" pitchFamily="34" charset="0"/>
                <a:cs typeface="Segoe UI Semilight" panose="020B0402040204020203" pitchFamily="34" charset="0"/>
              </a:rPr>
              <a:t>הדרך</a:t>
            </a:r>
          </a:p>
          <a:p>
            <a:pPr algn="ctr"/>
            <a:r>
              <a:rPr lang="he-IL" sz="1800" i="0" dirty="0">
                <a:solidFill>
                  <a:srgbClr val="24292E"/>
                </a:solidFill>
                <a:effectLst/>
                <a:latin typeface="Segoe UI Semilight" panose="020B0402040204020203" pitchFamily="34" charset="0"/>
                <a:cs typeface="Segoe UI Semilight" panose="020B0402040204020203" pitchFamily="34" charset="0"/>
              </a:rPr>
              <a:t>להיעזר בעלילה מעניינת ומשימות על מנת לאפשר למשתתף להפנים את החוקיות ולממש אותן גם תוך כדי משחק.</a:t>
            </a:r>
            <a:endParaRPr lang="he-IL" sz="1800" dirty="0">
              <a:solidFill>
                <a:srgbClr val="24292E"/>
              </a:solidFill>
              <a:latin typeface="Segoe UI Semilight" panose="020B0402040204020203" pitchFamily="34" charset="0"/>
              <a:cs typeface="Segoe UI Semilight" panose="020B0402040204020203" pitchFamily="34" charset="0"/>
            </a:endParaRPr>
          </a:p>
        </p:txBody>
      </p:sp>
      <p:sp>
        <p:nvSpPr>
          <p:cNvPr id="35" name="TextBox 34">
            <a:extLst>
              <a:ext uri="{FF2B5EF4-FFF2-40B4-BE49-F238E27FC236}">
                <a16:creationId xmlns:a16="http://schemas.microsoft.com/office/drawing/2014/main" id="{6E086CDD-3AD3-4C75-9C04-E0C767B7775B}"/>
              </a:ext>
            </a:extLst>
          </p:cNvPr>
          <p:cNvSpPr txBox="1"/>
          <p:nvPr/>
        </p:nvSpPr>
        <p:spPr>
          <a:xfrm>
            <a:off x="540058" y="4242815"/>
            <a:ext cx="3383016" cy="1754326"/>
          </a:xfrm>
          <a:prstGeom prst="rect">
            <a:avLst/>
          </a:prstGeom>
          <a:noFill/>
        </p:spPr>
        <p:txBody>
          <a:bodyPr wrap="square">
            <a:spAutoFit/>
          </a:bodyPr>
          <a:lstStyle/>
          <a:p>
            <a:pPr algn="ctr"/>
            <a:r>
              <a:rPr lang="he-IL" b="1" dirty="0">
                <a:solidFill>
                  <a:srgbClr val="91D3CD"/>
                </a:solidFill>
                <a:latin typeface="Segoe UI Semilight" panose="020B0402040204020203" pitchFamily="34" charset="0"/>
                <a:cs typeface="Segoe UI Semilight" panose="020B0402040204020203" pitchFamily="34" charset="0"/>
              </a:rPr>
              <a:t>המטרה</a:t>
            </a:r>
          </a:p>
          <a:p>
            <a:pPr algn="ctr"/>
            <a:r>
              <a:rPr lang="he-IL" sz="1800" dirty="0">
                <a:solidFill>
                  <a:srgbClr val="24292E"/>
                </a:solidFill>
                <a:latin typeface="Segoe UI Semilight" panose="020B0402040204020203" pitchFamily="34" charset="0"/>
                <a:cs typeface="Segoe UI Semilight" panose="020B0402040204020203" pitchFamily="34" charset="0"/>
              </a:rPr>
              <a:t>לעשות משחק חקירה עלילתי ומהנה, שבאמצעותו המשתמש מפתח יכולות אריתמטיות נכונות בכדי </a:t>
            </a:r>
            <a:r>
              <a:rPr lang="he-IL" sz="1800" dirty="0" err="1">
                <a:solidFill>
                  <a:srgbClr val="24292E"/>
                </a:solidFill>
                <a:latin typeface="Segoe UI Semilight" panose="020B0402040204020203" pitchFamily="34" charset="0"/>
                <a:cs typeface="Segoe UI Semilight" panose="020B0402040204020203" pitchFamily="34" charset="0"/>
              </a:rPr>
              <a:t>להיתמודד</a:t>
            </a:r>
            <a:r>
              <a:rPr lang="he-IL" sz="1800" dirty="0">
                <a:solidFill>
                  <a:srgbClr val="24292E"/>
                </a:solidFill>
                <a:latin typeface="Segoe UI Semilight" panose="020B0402040204020203" pitchFamily="34" charset="0"/>
                <a:cs typeface="Segoe UI Semilight" panose="020B0402040204020203" pitchFamily="34" charset="0"/>
              </a:rPr>
              <a:t> עם אתגרי המשחק והלימודים.</a:t>
            </a:r>
            <a:endParaRPr lang="en-US" dirty="0"/>
          </a:p>
        </p:txBody>
      </p:sp>
      <p:pic>
        <p:nvPicPr>
          <p:cNvPr id="36" name="Picture 6" descr="Rainbow  free icon">
            <a:extLst>
              <a:ext uri="{FF2B5EF4-FFF2-40B4-BE49-F238E27FC236}">
                <a16:creationId xmlns:a16="http://schemas.microsoft.com/office/drawing/2014/main" id="{7D7A7514-C9BD-41A2-AC11-3858068AA720}"/>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53839" y="2462622"/>
            <a:ext cx="1774720" cy="177472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Key">
            <a:extLst>
              <a:ext uri="{FF2B5EF4-FFF2-40B4-BE49-F238E27FC236}">
                <a16:creationId xmlns:a16="http://schemas.microsoft.com/office/drawing/2014/main" id="{2C304008-DF8D-49B6-A1B0-BCC0065F14F5}"/>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98523" y="2225049"/>
            <a:ext cx="2010158" cy="2010158"/>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Connector 40">
            <a:extLst>
              <a:ext uri="{FF2B5EF4-FFF2-40B4-BE49-F238E27FC236}">
                <a16:creationId xmlns:a16="http://schemas.microsoft.com/office/drawing/2014/main" id="{59E88270-B828-4926-AF27-AD28AFB9867F}"/>
              </a:ext>
            </a:extLst>
          </p:cNvPr>
          <p:cNvCxnSpPr>
            <a:cxnSpLocks/>
          </p:cNvCxnSpPr>
          <p:nvPr/>
        </p:nvCxnSpPr>
        <p:spPr>
          <a:xfrm flipH="1">
            <a:off x="0" y="6639751"/>
            <a:ext cx="3722755" cy="21889"/>
          </a:xfrm>
          <a:prstGeom prst="line">
            <a:avLst/>
          </a:prstGeom>
          <a:ln w="9525">
            <a:solidFill>
              <a:srgbClr val="ADDED9"/>
            </a:solidFill>
            <a:prstDash val="dash"/>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5A9597EC-BAAA-4A0B-A311-200A350BF918}"/>
              </a:ext>
            </a:extLst>
          </p:cNvPr>
          <p:cNvSpPr/>
          <p:nvPr/>
        </p:nvSpPr>
        <p:spPr>
          <a:xfrm>
            <a:off x="2976536" y="6485195"/>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3" name="TextBox 42">
            <a:hlinkClick r:id="rId4" action="ppaction://hlinksldjump"/>
            <a:extLst>
              <a:ext uri="{FF2B5EF4-FFF2-40B4-BE49-F238E27FC236}">
                <a16:creationId xmlns:a16="http://schemas.microsoft.com/office/drawing/2014/main" id="{7628F7BA-B0A7-48B2-882D-89EC8946BF16}"/>
              </a:ext>
            </a:extLst>
          </p:cNvPr>
          <p:cNvSpPr txBox="1"/>
          <p:nvPr/>
        </p:nvSpPr>
        <p:spPr>
          <a:xfrm>
            <a:off x="2973013" y="6453290"/>
            <a:ext cx="757314"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בעיה</a:t>
            </a:r>
            <a:endParaRPr lang="en-US" sz="1600" b="1" dirty="0">
              <a:solidFill>
                <a:schemeClr val="bg1"/>
              </a:solidFill>
            </a:endParaRPr>
          </a:p>
        </p:txBody>
      </p:sp>
      <p:sp>
        <p:nvSpPr>
          <p:cNvPr id="44" name="Rectangle: Rounded Corners 43">
            <a:extLst>
              <a:ext uri="{FF2B5EF4-FFF2-40B4-BE49-F238E27FC236}">
                <a16:creationId xmlns:a16="http://schemas.microsoft.com/office/drawing/2014/main" id="{6B613A98-9DFB-4B5E-AAAB-CFEDB5E4435D}"/>
              </a:ext>
            </a:extLst>
          </p:cNvPr>
          <p:cNvSpPr/>
          <p:nvPr/>
        </p:nvSpPr>
        <p:spPr>
          <a:xfrm>
            <a:off x="2063976" y="6486322"/>
            <a:ext cx="745387" cy="305522"/>
          </a:xfrm>
          <a:prstGeom prst="roundRect">
            <a:avLst/>
          </a:prstGeom>
          <a:solidFill>
            <a:srgbClr val="91D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5" name="TextBox 44">
            <a:hlinkClick r:id="rId5" action="ppaction://hlinksldjump"/>
            <a:extLst>
              <a:ext uri="{FF2B5EF4-FFF2-40B4-BE49-F238E27FC236}">
                <a16:creationId xmlns:a16="http://schemas.microsoft.com/office/drawing/2014/main" id="{03088B45-F68F-42AE-9470-0092DB296580}"/>
              </a:ext>
            </a:extLst>
          </p:cNvPr>
          <p:cNvSpPr txBox="1"/>
          <p:nvPr/>
        </p:nvSpPr>
        <p:spPr>
          <a:xfrm>
            <a:off x="1885733" y="6454417"/>
            <a:ext cx="107366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פתרון</a:t>
            </a:r>
            <a:endParaRPr lang="en-US" sz="1600" b="1" dirty="0">
              <a:solidFill>
                <a:schemeClr val="bg1"/>
              </a:solidFill>
            </a:endParaRPr>
          </a:p>
        </p:txBody>
      </p:sp>
      <p:sp>
        <p:nvSpPr>
          <p:cNvPr id="46" name="Rectangle: Rounded Corners 45">
            <a:extLst>
              <a:ext uri="{FF2B5EF4-FFF2-40B4-BE49-F238E27FC236}">
                <a16:creationId xmlns:a16="http://schemas.microsoft.com/office/drawing/2014/main" id="{5C994AD6-CC35-482A-8BD1-4841A265DEB8}"/>
              </a:ext>
            </a:extLst>
          </p:cNvPr>
          <p:cNvSpPr/>
          <p:nvPr/>
        </p:nvSpPr>
        <p:spPr>
          <a:xfrm>
            <a:off x="1123083" y="6489538"/>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7" name="TextBox 46">
            <a:extLst>
              <a:ext uri="{FF2B5EF4-FFF2-40B4-BE49-F238E27FC236}">
                <a16:creationId xmlns:a16="http://schemas.microsoft.com/office/drawing/2014/main" id="{DF919964-7687-45BC-A88F-F80D003C2DA9}"/>
              </a:ext>
            </a:extLst>
          </p:cNvPr>
          <p:cNvSpPr txBox="1"/>
          <p:nvPr/>
        </p:nvSpPr>
        <p:spPr>
          <a:xfrm>
            <a:off x="948214" y="6475248"/>
            <a:ext cx="107366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תחום</a:t>
            </a:r>
            <a:endParaRPr lang="en-US" sz="1600" b="1" dirty="0">
              <a:solidFill>
                <a:schemeClr val="bg1"/>
              </a:solidFill>
            </a:endParaRPr>
          </a:p>
        </p:txBody>
      </p:sp>
      <p:sp>
        <p:nvSpPr>
          <p:cNvPr id="48" name="Rectangle: Rounded Corners 47">
            <a:extLst>
              <a:ext uri="{FF2B5EF4-FFF2-40B4-BE49-F238E27FC236}">
                <a16:creationId xmlns:a16="http://schemas.microsoft.com/office/drawing/2014/main" id="{608AEC66-59D3-4D68-ADC7-D1EC5354A5D0}"/>
              </a:ext>
            </a:extLst>
          </p:cNvPr>
          <p:cNvSpPr/>
          <p:nvPr/>
        </p:nvSpPr>
        <p:spPr>
          <a:xfrm>
            <a:off x="199722" y="6485195"/>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9" name="TextBox 48">
            <a:hlinkClick r:id="rId6" action="ppaction://hlinksldjump"/>
            <a:extLst>
              <a:ext uri="{FF2B5EF4-FFF2-40B4-BE49-F238E27FC236}">
                <a16:creationId xmlns:a16="http://schemas.microsoft.com/office/drawing/2014/main" id="{2EB47513-995E-45E4-AFF3-E8473D869BF8}"/>
              </a:ext>
            </a:extLst>
          </p:cNvPr>
          <p:cNvSpPr txBox="1"/>
          <p:nvPr/>
        </p:nvSpPr>
        <p:spPr>
          <a:xfrm>
            <a:off x="240770" y="6453290"/>
            <a:ext cx="669448"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צוות</a:t>
            </a:r>
            <a:endParaRPr lang="en-US" sz="1600" b="1" dirty="0">
              <a:solidFill>
                <a:schemeClr val="bg1"/>
              </a:solidFill>
            </a:endParaRPr>
          </a:p>
        </p:txBody>
      </p:sp>
      <p:sp>
        <p:nvSpPr>
          <p:cNvPr id="50" name="TextBox 49">
            <a:extLst>
              <a:ext uri="{FF2B5EF4-FFF2-40B4-BE49-F238E27FC236}">
                <a16:creationId xmlns:a16="http://schemas.microsoft.com/office/drawing/2014/main" id="{6A962C0C-C6AD-48AD-B5F9-610A245E01AC}"/>
              </a:ext>
            </a:extLst>
          </p:cNvPr>
          <p:cNvSpPr txBox="1"/>
          <p:nvPr/>
        </p:nvSpPr>
        <p:spPr>
          <a:xfrm>
            <a:off x="414976" y="690908"/>
            <a:ext cx="11194934" cy="1323439"/>
          </a:xfrm>
          <a:prstGeom prst="rect">
            <a:avLst/>
          </a:prstGeom>
          <a:noFill/>
        </p:spPr>
        <p:txBody>
          <a:bodyPr wrap="square" rtlCol="0">
            <a:spAutoFit/>
          </a:bodyPr>
          <a:lstStyle/>
          <a:p>
            <a:pPr algn="ctr"/>
            <a:r>
              <a:rPr lang="he-IL" sz="4400" dirty="0">
                <a:solidFill>
                  <a:srgbClr val="ADDED9"/>
                </a:solidFill>
                <a:latin typeface="Segoe UI Semilight" panose="020B0402040204020203" pitchFamily="34" charset="0"/>
                <a:cs typeface="Segoe UI Semilight" panose="020B0402040204020203" pitchFamily="34" charset="0"/>
              </a:rPr>
              <a:t>הפתרון</a:t>
            </a:r>
            <a:endParaRPr lang="en-US" sz="4400" dirty="0">
              <a:solidFill>
                <a:srgbClr val="ADDED9"/>
              </a:solidFill>
              <a:latin typeface="Segoe UI Semilight" panose="020B0402040204020203" pitchFamily="34" charset="0"/>
              <a:cs typeface="Segoe UI Semilight" panose="020B0402040204020203" pitchFamily="34" charset="0"/>
            </a:endParaRPr>
          </a:p>
          <a:p>
            <a:pPr algn="r"/>
            <a:endParaRPr lang="he-IL" sz="3600" u="sng" dirty="0">
              <a:solidFill>
                <a:schemeClr val="accent5"/>
              </a:solidFill>
              <a:latin typeface="Segoe UI Semilight" panose="020B0402040204020203" pitchFamily="34" charset="0"/>
              <a:cs typeface="Segoe UI Semilight" panose="020B0402040204020203" pitchFamily="34" charset="0"/>
            </a:endParaRPr>
          </a:p>
        </p:txBody>
      </p:sp>
      <p:pic>
        <p:nvPicPr>
          <p:cNvPr id="51" name="Picture 50" descr="A picture containing text, device&#10;&#10;Description automatically generated">
            <a:extLst>
              <a:ext uri="{FF2B5EF4-FFF2-40B4-BE49-F238E27FC236}">
                <a16:creationId xmlns:a16="http://schemas.microsoft.com/office/drawing/2014/main" id="{D39DDFF8-3FDC-4612-8962-A0D3E9DA4A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971683">
            <a:off x="11542045" y="6432827"/>
            <a:ext cx="353569" cy="329185"/>
          </a:xfrm>
          <a:prstGeom prst="rect">
            <a:avLst/>
          </a:prstGeom>
        </p:spPr>
      </p:pic>
      <p:pic>
        <p:nvPicPr>
          <p:cNvPr id="54" name="Picture 53">
            <a:extLst>
              <a:ext uri="{FF2B5EF4-FFF2-40B4-BE49-F238E27FC236}">
                <a16:creationId xmlns:a16="http://schemas.microsoft.com/office/drawing/2014/main" id="{0151A3E2-6196-4E39-B23F-5CD8FC9E70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347" y="1093780"/>
            <a:ext cx="76200" cy="76200"/>
          </a:xfrm>
          <a:prstGeom prst="rect">
            <a:avLst/>
          </a:prstGeom>
        </p:spPr>
      </p:pic>
      <p:pic>
        <p:nvPicPr>
          <p:cNvPr id="55" name="Picture 54">
            <a:extLst>
              <a:ext uri="{FF2B5EF4-FFF2-40B4-BE49-F238E27FC236}">
                <a16:creationId xmlns:a16="http://schemas.microsoft.com/office/drawing/2014/main" id="{C3B03534-3921-4FA5-BB61-2F498C7CD7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1935" y="181246"/>
            <a:ext cx="64008" cy="64008"/>
          </a:xfrm>
          <a:prstGeom prst="rect">
            <a:avLst/>
          </a:prstGeom>
        </p:spPr>
      </p:pic>
      <p:pic>
        <p:nvPicPr>
          <p:cNvPr id="56" name="Picture 55" descr="A picture containing text, device&#10;&#10;Description automatically generated">
            <a:extLst>
              <a:ext uri="{FF2B5EF4-FFF2-40B4-BE49-F238E27FC236}">
                <a16:creationId xmlns:a16="http://schemas.microsoft.com/office/drawing/2014/main" id="{2601B690-6EAB-41A8-AAE9-8B51980935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4929506">
            <a:off x="72692" y="80662"/>
            <a:ext cx="353569" cy="329185"/>
          </a:xfrm>
          <a:prstGeom prst="rect">
            <a:avLst/>
          </a:prstGeom>
        </p:spPr>
      </p:pic>
      <p:pic>
        <p:nvPicPr>
          <p:cNvPr id="57" name="Picture 56">
            <a:extLst>
              <a:ext uri="{FF2B5EF4-FFF2-40B4-BE49-F238E27FC236}">
                <a16:creationId xmlns:a16="http://schemas.microsoft.com/office/drawing/2014/main" id="{0D4E1629-53F0-4AC1-BEFC-ADC44CE1F5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305" y="88282"/>
            <a:ext cx="76200" cy="76200"/>
          </a:xfrm>
          <a:prstGeom prst="rect">
            <a:avLst/>
          </a:prstGeom>
        </p:spPr>
      </p:pic>
      <p:pic>
        <p:nvPicPr>
          <p:cNvPr id="58" name="Picture 57">
            <a:extLst>
              <a:ext uri="{FF2B5EF4-FFF2-40B4-BE49-F238E27FC236}">
                <a16:creationId xmlns:a16="http://schemas.microsoft.com/office/drawing/2014/main" id="{DC3DD998-6987-4C36-9A7F-5D53311083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51228" y="6194788"/>
            <a:ext cx="64008" cy="64008"/>
          </a:xfrm>
          <a:prstGeom prst="rect">
            <a:avLst/>
          </a:prstGeom>
        </p:spPr>
      </p:pic>
      <p:pic>
        <p:nvPicPr>
          <p:cNvPr id="60" name="Picture 59">
            <a:extLst>
              <a:ext uri="{FF2B5EF4-FFF2-40B4-BE49-F238E27FC236}">
                <a16:creationId xmlns:a16="http://schemas.microsoft.com/office/drawing/2014/main" id="{F6301ED4-FE3C-41DA-84EF-2426015D38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27849" y="5614804"/>
            <a:ext cx="76200" cy="76200"/>
          </a:xfrm>
          <a:prstGeom prst="rect">
            <a:avLst/>
          </a:prstGeom>
        </p:spPr>
      </p:pic>
      <p:pic>
        <p:nvPicPr>
          <p:cNvPr id="61" name="Picture 60" descr="A picture containing text&#10;&#10;Description automatically generated">
            <a:extLst>
              <a:ext uri="{FF2B5EF4-FFF2-40B4-BE49-F238E27FC236}">
                <a16:creationId xmlns:a16="http://schemas.microsoft.com/office/drawing/2014/main" id="{1A59AFF6-B0FB-4285-9F8B-440846995A1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7405854">
            <a:off x="11699966" y="5765908"/>
            <a:ext cx="353569" cy="438913"/>
          </a:xfrm>
          <a:prstGeom prst="rect">
            <a:avLst/>
          </a:prstGeom>
        </p:spPr>
      </p:pic>
      <p:pic>
        <p:nvPicPr>
          <p:cNvPr id="62" name="Picture 61">
            <a:extLst>
              <a:ext uri="{FF2B5EF4-FFF2-40B4-BE49-F238E27FC236}">
                <a16:creationId xmlns:a16="http://schemas.microsoft.com/office/drawing/2014/main" id="{1E886424-EF14-4981-82DC-C129B65404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92820" y="6602933"/>
            <a:ext cx="64008" cy="64008"/>
          </a:xfrm>
          <a:prstGeom prst="rect">
            <a:avLst/>
          </a:prstGeom>
        </p:spPr>
      </p:pic>
      <p:pic>
        <p:nvPicPr>
          <p:cNvPr id="66" name="Picture 65">
            <a:extLst>
              <a:ext uri="{FF2B5EF4-FFF2-40B4-BE49-F238E27FC236}">
                <a16:creationId xmlns:a16="http://schemas.microsoft.com/office/drawing/2014/main" id="{4BC96012-36BA-4B92-8EBD-C632F65130C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44746" y="5503727"/>
            <a:ext cx="64008" cy="64008"/>
          </a:xfrm>
          <a:prstGeom prst="rect">
            <a:avLst/>
          </a:prstGeom>
        </p:spPr>
      </p:pic>
      <p:pic>
        <p:nvPicPr>
          <p:cNvPr id="67" name="Picture 66">
            <a:extLst>
              <a:ext uri="{FF2B5EF4-FFF2-40B4-BE49-F238E27FC236}">
                <a16:creationId xmlns:a16="http://schemas.microsoft.com/office/drawing/2014/main" id="{CBB05DB0-894D-4DCC-B8E2-D1D914EF11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16602" y="6683634"/>
            <a:ext cx="76200" cy="76200"/>
          </a:xfrm>
          <a:prstGeom prst="rect">
            <a:avLst/>
          </a:prstGeom>
        </p:spPr>
      </p:pic>
      <p:pic>
        <p:nvPicPr>
          <p:cNvPr id="68" name="Picture 67">
            <a:extLst>
              <a:ext uri="{FF2B5EF4-FFF2-40B4-BE49-F238E27FC236}">
                <a16:creationId xmlns:a16="http://schemas.microsoft.com/office/drawing/2014/main" id="{F2175390-43FC-4659-8AD2-C9C98E13C5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975" y="603528"/>
            <a:ext cx="64008" cy="64008"/>
          </a:xfrm>
          <a:prstGeom prst="rect">
            <a:avLst/>
          </a:prstGeom>
        </p:spPr>
      </p:pic>
      <p:pic>
        <p:nvPicPr>
          <p:cNvPr id="70" name="Picture 69" descr="A picture containing text&#10;&#10;Description automatically generated">
            <a:extLst>
              <a:ext uri="{FF2B5EF4-FFF2-40B4-BE49-F238E27FC236}">
                <a16:creationId xmlns:a16="http://schemas.microsoft.com/office/drawing/2014/main" id="{E6D3D9B6-870F-4DDC-85BD-27B9DA61E51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303" y="690970"/>
            <a:ext cx="353569" cy="438913"/>
          </a:xfrm>
          <a:prstGeom prst="rect">
            <a:avLst/>
          </a:prstGeom>
        </p:spPr>
      </p:pic>
      <p:pic>
        <p:nvPicPr>
          <p:cNvPr id="71" name="Picture 70">
            <a:extLst>
              <a:ext uri="{FF2B5EF4-FFF2-40B4-BE49-F238E27FC236}">
                <a16:creationId xmlns:a16="http://schemas.microsoft.com/office/drawing/2014/main" id="{B159FD5C-F80E-4558-AAD8-77FEA98F75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2350" y="1314003"/>
            <a:ext cx="64008" cy="64008"/>
          </a:xfrm>
          <a:prstGeom prst="rect">
            <a:avLst/>
          </a:prstGeom>
        </p:spPr>
      </p:pic>
      <p:pic>
        <p:nvPicPr>
          <p:cNvPr id="3076" name="Picture 4" descr="Road  free icon">
            <a:extLst>
              <a:ext uri="{FF2B5EF4-FFF2-40B4-BE49-F238E27FC236}">
                <a16:creationId xmlns:a16="http://schemas.microsoft.com/office/drawing/2014/main" id="{1ABFA754-D57E-465E-A1D0-7E1F2647F45A}"/>
              </a:ext>
            </a:extLst>
          </p:cNvPr>
          <p:cNvPicPr>
            <a:picLocks noChangeAspect="1" noChangeArrowheads="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48937" y="2452395"/>
            <a:ext cx="1772159" cy="1772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963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2AB6C202-63F4-4336-B19D-F153D3DC6771}"/>
              </a:ext>
            </a:extLst>
          </p:cNvPr>
          <p:cNvSpPr txBox="1"/>
          <p:nvPr/>
        </p:nvSpPr>
        <p:spPr>
          <a:xfrm>
            <a:off x="806151" y="1845602"/>
            <a:ext cx="7980662" cy="923330"/>
          </a:xfrm>
          <a:prstGeom prst="rect">
            <a:avLst/>
          </a:prstGeom>
          <a:noFill/>
        </p:spPr>
        <p:txBody>
          <a:bodyPr wrap="square">
            <a:spAutoFit/>
          </a:bodyPr>
          <a:lstStyle/>
          <a:p>
            <a:pPr algn="r" rtl="1"/>
            <a:r>
              <a:rPr lang="en-US" sz="1800" dirty="0" err="1">
                <a:solidFill>
                  <a:srgbClr val="24292E"/>
                </a:solidFill>
                <a:latin typeface="Segoe UI Semilight" panose="020B0402040204020203" pitchFamily="34" charset="0"/>
                <a:cs typeface="Segoe UI Semilight" panose="020B0402040204020203" pitchFamily="34" charset="0"/>
              </a:rPr>
              <a:t>Numos</a:t>
            </a:r>
            <a:r>
              <a:rPr lang="en-US" sz="1800" dirty="0">
                <a:solidFill>
                  <a:srgbClr val="24292E"/>
                </a:solidFill>
                <a:latin typeface="Segoe UI Semilight" panose="020B0402040204020203" pitchFamily="34" charset="0"/>
                <a:cs typeface="Segoe UI Semilight" panose="020B0402040204020203" pitchFamily="34" charset="0"/>
              </a:rPr>
              <a:t> </a:t>
            </a:r>
            <a:r>
              <a:rPr lang="he-IL" sz="1800" dirty="0">
                <a:solidFill>
                  <a:srgbClr val="24292E"/>
                </a:solidFill>
                <a:latin typeface="Segoe UI Semilight" panose="020B0402040204020203" pitchFamily="34" charset="0"/>
                <a:cs typeface="Segoe UI Semilight" panose="020B0402040204020203" pitchFamily="34" charset="0"/>
              </a:rPr>
              <a:t> הינה פלטפורמת משחק עלילתית המאפשרת לשחקניה לרכוש כלים ומיומנויות מתמטיות על פי תוכנית הלימודים לכיתות ז' של משרד החינוך.</a:t>
            </a:r>
          </a:p>
          <a:p>
            <a:pPr algn="r" rtl="1"/>
            <a:endParaRPr lang="en-US" dirty="0"/>
          </a:p>
        </p:txBody>
      </p:sp>
      <p:sp>
        <p:nvSpPr>
          <p:cNvPr id="50" name="TextBox 49">
            <a:extLst>
              <a:ext uri="{FF2B5EF4-FFF2-40B4-BE49-F238E27FC236}">
                <a16:creationId xmlns:a16="http://schemas.microsoft.com/office/drawing/2014/main" id="{6A962C0C-C6AD-48AD-B5F9-610A245E01AC}"/>
              </a:ext>
            </a:extLst>
          </p:cNvPr>
          <p:cNvSpPr txBox="1"/>
          <p:nvPr/>
        </p:nvSpPr>
        <p:spPr>
          <a:xfrm>
            <a:off x="7983038" y="690908"/>
            <a:ext cx="3626871" cy="769441"/>
          </a:xfrm>
          <a:prstGeom prst="rect">
            <a:avLst/>
          </a:prstGeom>
          <a:noFill/>
        </p:spPr>
        <p:txBody>
          <a:bodyPr wrap="square" rtlCol="0">
            <a:spAutoFit/>
          </a:bodyPr>
          <a:lstStyle/>
          <a:p>
            <a:pPr algn="r"/>
            <a:r>
              <a:rPr lang="en-US" sz="4400" dirty="0" err="1">
                <a:solidFill>
                  <a:srgbClr val="ADDED9"/>
                </a:solidFill>
                <a:latin typeface="Segoe UI Semilight" panose="020B0402040204020203" pitchFamily="34" charset="0"/>
                <a:cs typeface="Segoe UI Semilight" panose="020B0402040204020203" pitchFamily="34" charset="0"/>
              </a:rPr>
              <a:t>Numos</a:t>
            </a:r>
            <a:endParaRPr lang="he-IL" sz="3600" u="sng" dirty="0">
              <a:solidFill>
                <a:schemeClr val="accent5"/>
              </a:solidFill>
              <a:latin typeface="Segoe UI Semilight" panose="020B0402040204020203" pitchFamily="34" charset="0"/>
              <a:cs typeface="Segoe UI Semilight" panose="020B0402040204020203" pitchFamily="34" charset="0"/>
            </a:endParaRPr>
          </a:p>
        </p:txBody>
      </p:sp>
      <p:sp>
        <p:nvSpPr>
          <p:cNvPr id="37" name="TextBox 36">
            <a:extLst>
              <a:ext uri="{FF2B5EF4-FFF2-40B4-BE49-F238E27FC236}">
                <a16:creationId xmlns:a16="http://schemas.microsoft.com/office/drawing/2014/main" id="{9F6C4E25-03CE-4A27-B7B8-3A72DBE991DD}"/>
              </a:ext>
            </a:extLst>
          </p:cNvPr>
          <p:cNvSpPr txBox="1"/>
          <p:nvPr/>
        </p:nvSpPr>
        <p:spPr>
          <a:xfrm>
            <a:off x="8243888" y="1937935"/>
            <a:ext cx="998934" cy="369332"/>
          </a:xfrm>
          <a:prstGeom prst="rect">
            <a:avLst/>
          </a:prstGeom>
          <a:noFill/>
        </p:spPr>
        <p:txBody>
          <a:bodyPr wrap="square">
            <a:spAutoFit/>
          </a:bodyPr>
          <a:lstStyle/>
          <a:p>
            <a:pPr algn="r"/>
            <a:r>
              <a:rPr lang="he-IL" b="1" dirty="0">
                <a:solidFill>
                  <a:srgbClr val="91D3CD"/>
                </a:solidFill>
                <a:latin typeface="Segoe UI Semilight" panose="020B0402040204020203" pitchFamily="34" charset="0"/>
                <a:cs typeface="Segoe UI Semilight" panose="020B0402040204020203" pitchFamily="34" charset="0"/>
              </a:rPr>
              <a:t>-&gt; </a:t>
            </a:r>
            <a:endParaRPr lang="en-US" dirty="0"/>
          </a:p>
        </p:txBody>
      </p:sp>
      <p:sp>
        <p:nvSpPr>
          <p:cNvPr id="39" name="TextBox 38">
            <a:extLst>
              <a:ext uri="{FF2B5EF4-FFF2-40B4-BE49-F238E27FC236}">
                <a16:creationId xmlns:a16="http://schemas.microsoft.com/office/drawing/2014/main" id="{D764729F-D283-4F68-9DCC-DF0D3D41FB10}"/>
              </a:ext>
            </a:extLst>
          </p:cNvPr>
          <p:cNvSpPr txBox="1"/>
          <p:nvPr/>
        </p:nvSpPr>
        <p:spPr>
          <a:xfrm>
            <a:off x="729951" y="2686996"/>
            <a:ext cx="7980662" cy="923330"/>
          </a:xfrm>
          <a:prstGeom prst="rect">
            <a:avLst/>
          </a:prstGeom>
          <a:noFill/>
        </p:spPr>
        <p:txBody>
          <a:bodyPr wrap="square">
            <a:spAutoFit/>
          </a:bodyPr>
          <a:lstStyle/>
          <a:p>
            <a:pPr algn="r" rtl="1"/>
            <a:r>
              <a:rPr lang="he-IL" sz="1800" dirty="0">
                <a:solidFill>
                  <a:srgbClr val="24292E"/>
                </a:solidFill>
                <a:latin typeface="Segoe UI Semilight" panose="020B0402040204020203" pitchFamily="34" charset="0"/>
                <a:cs typeface="Segoe UI Semilight" panose="020B0402040204020203" pitchFamily="34" charset="0"/>
              </a:rPr>
              <a:t>המערכת שלנו שמה דגש על מתן פידבקים ושימוש </a:t>
            </a:r>
            <a:r>
              <a:rPr lang="he-IL" sz="1800" dirty="0" err="1">
                <a:solidFill>
                  <a:srgbClr val="24292E"/>
                </a:solidFill>
                <a:latin typeface="Segoe UI Semilight" panose="020B0402040204020203" pitchFamily="34" charset="0"/>
                <a:cs typeface="Segoe UI Semilight" panose="020B0402040204020203" pitchFamily="34" charset="0"/>
              </a:rPr>
              <a:t>במנגון</a:t>
            </a:r>
            <a:r>
              <a:rPr lang="he-IL" sz="1800" dirty="0">
                <a:solidFill>
                  <a:srgbClr val="24292E"/>
                </a:solidFill>
                <a:latin typeface="Segoe UI Semilight" panose="020B0402040204020203" pitchFamily="34" charset="0"/>
                <a:cs typeface="Segoe UI Semilight" panose="020B0402040204020203" pitchFamily="34" charset="0"/>
              </a:rPr>
              <a:t> משופר המאתר באמצעות מאגר שגיאות נפוצות את הסיבה שבגינה מתקשה התלמיד לפתור את המשימה המתמטית </a:t>
            </a:r>
            <a:r>
              <a:rPr lang="he-IL" sz="1800" dirty="0" err="1">
                <a:solidFill>
                  <a:srgbClr val="24292E"/>
                </a:solidFill>
                <a:latin typeface="Segoe UI Semilight" panose="020B0402040204020203" pitchFamily="34" charset="0"/>
                <a:cs typeface="Segoe UI Semilight" panose="020B0402040204020203" pitchFamily="34" charset="0"/>
              </a:rPr>
              <a:t>שלמולו</a:t>
            </a:r>
            <a:r>
              <a:rPr lang="he-IL" sz="1800" dirty="0">
                <a:solidFill>
                  <a:srgbClr val="24292E"/>
                </a:solidFill>
                <a:latin typeface="Segoe UI Semilight" panose="020B0402040204020203" pitchFamily="34" charset="0"/>
                <a:cs typeface="Segoe UI Semilight" panose="020B0402040204020203" pitchFamily="34" charset="0"/>
              </a:rPr>
              <a:t>. (המערכת פתוחה ללימוד טעויות חדשות והוספתן).</a:t>
            </a:r>
          </a:p>
        </p:txBody>
      </p:sp>
      <p:sp>
        <p:nvSpPr>
          <p:cNvPr id="40" name="TextBox 39">
            <a:extLst>
              <a:ext uri="{FF2B5EF4-FFF2-40B4-BE49-F238E27FC236}">
                <a16:creationId xmlns:a16="http://schemas.microsoft.com/office/drawing/2014/main" id="{1C8A7062-0714-4FC5-81DE-6B56F4996847}"/>
              </a:ext>
            </a:extLst>
          </p:cNvPr>
          <p:cNvSpPr txBox="1"/>
          <p:nvPr/>
        </p:nvSpPr>
        <p:spPr>
          <a:xfrm>
            <a:off x="8167688" y="2779329"/>
            <a:ext cx="998934" cy="369332"/>
          </a:xfrm>
          <a:prstGeom prst="rect">
            <a:avLst/>
          </a:prstGeom>
          <a:noFill/>
        </p:spPr>
        <p:txBody>
          <a:bodyPr wrap="square">
            <a:spAutoFit/>
          </a:bodyPr>
          <a:lstStyle/>
          <a:p>
            <a:pPr algn="r"/>
            <a:r>
              <a:rPr lang="he-IL" b="1" dirty="0">
                <a:solidFill>
                  <a:srgbClr val="91D3CD"/>
                </a:solidFill>
                <a:latin typeface="Segoe UI Semilight" panose="020B0402040204020203" pitchFamily="34" charset="0"/>
                <a:cs typeface="Segoe UI Semilight" panose="020B0402040204020203" pitchFamily="34" charset="0"/>
              </a:rPr>
              <a:t>-&gt; </a:t>
            </a:r>
            <a:endParaRPr lang="en-US" dirty="0"/>
          </a:p>
        </p:txBody>
      </p:sp>
      <p:sp>
        <p:nvSpPr>
          <p:cNvPr id="52" name="TextBox 51">
            <a:extLst>
              <a:ext uri="{FF2B5EF4-FFF2-40B4-BE49-F238E27FC236}">
                <a16:creationId xmlns:a16="http://schemas.microsoft.com/office/drawing/2014/main" id="{FFB41409-97C5-4AA6-A89C-77E369525FD2}"/>
              </a:ext>
            </a:extLst>
          </p:cNvPr>
          <p:cNvSpPr txBox="1"/>
          <p:nvPr/>
        </p:nvSpPr>
        <p:spPr>
          <a:xfrm>
            <a:off x="729951" y="3788589"/>
            <a:ext cx="7980662" cy="923330"/>
          </a:xfrm>
          <a:prstGeom prst="rect">
            <a:avLst/>
          </a:prstGeom>
          <a:noFill/>
        </p:spPr>
        <p:txBody>
          <a:bodyPr wrap="square">
            <a:spAutoFit/>
          </a:bodyPr>
          <a:lstStyle/>
          <a:p>
            <a:pPr algn="r" rtl="1"/>
            <a:r>
              <a:rPr lang="he-IL" dirty="0">
                <a:solidFill>
                  <a:srgbClr val="24292E"/>
                </a:solidFill>
                <a:latin typeface="Segoe UI Semilight" panose="020B0402040204020203" pitchFamily="34" charset="0"/>
                <a:cs typeface="Segoe UI Semilight" panose="020B0402040204020203" pitchFamily="34" charset="0"/>
              </a:rPr>
              <a:t>התלמידים יכולים לרכוש מגוון מיומנויות מתמטיות ולנצל אותם תוך כדי משחק במשימות יחידניות, קבוצתיות וכמו כן משימות ראש בראש מול שחקנים נוספים הקיימים במערכת.</a:t>
            </a:r>
          </a:p>
        </p:txBody>
      </p:sp>
      <p:sp>
        <p:nvSpPr>
          <p:cNvPr id="53" name="TextBox 52">
            <a:extLst>
              <a:ext uri="{FF2B5EF4-FFF2-40B4-BE49-F238E27FC236}">
                <a16:creationId xmlns:a16="http://schemas.microsoft.com/office/drawing/2014/main" id="{BA6153DF-89FE-4AE1-8CEA-05041F2E3EC0}"/>
              </a:ext>
            </a:extLst>
          </p:cNvPr>
          <p:cNvSpPr txBox="1"/>
          <p:nvPr/>
        </p:nvSpPr>
        <p:spPr>
          <a:xfrm>
            <a:off x="8167688" y="3880922"/>
            <a:ext cx="998934" cy="369332"/>
          </a:xfrm>
          <a:prstGeom prst="rect">
            <a:avLst/>
          </a:prstGeom>
          <a:noFill/>
        </p:spPr>
        <p:txBody>
          <a:bodyPr wrap="square">
            <a:spAutoFit/>
          </a:bodyPr>
          <a:lstStyle/>
          <a:p>
            <a:pPr algn="r"/>
            <a:r>
              <a:rPr lang="he-IL" b="1" dirty="0">
                <a:solidFill>
                  <a:srgbClr val="91D3CD"/>
                </a:solidFill>
                <a:latin typeface="Segoe UI Semilight" panose="020B0402040204020203" pitchFamily="34" charset="0"/>
                <a:cs typeface="Segoe UI Semilight" panose="020B0402040204020203" pitchFamily="34" charset="0"/>
              </a:rPr>
              <a:t>-&gt; </a:t>
            </a:r>
            <a:endParaRPr lang="en-US" dirty="0"/>
          </a:p>
        </p:txBody>
      </p:sp>
      <p:sp>
        <p:nvSpPr>
          <p:cNvPr id="59" name="TextBox 58">
            <a:extLst>
              <a:ext uri="{FF2B5EF4-FFF2-40B4-BE49-F238E27FC236}">
                <a16:creationId xmlns:a16="http://schemas.microsoft.com/office/drawing/2014/main" id="{5E1DA600-E769-4677-B114-25A2B3E4B05B}"/>
              </a:ext>
            </a:extLst>
          </p:cNvPr>
          <p:cNvSpPr txBox="1"/>
          <p:nvPr/>
        </p:nvSpPr>
        <p:spPr>
          <a:xfrm>
            <a:off x="806151" y="4865058"/>
            <a:ext cx="7980662" cy="646331"/>
          </a:xfrm>
          <a:prstGeom prst="rect">
            <a:avLst/>
          </a:prstGeom>
          <a:noFill/>
        </p:spPr>
        <p:txBody>
          <a:bodyPr wrap="square">
            <a:spAutoFit/>
          </a:bodyPr>
          <a:lstStyle/>
          <a:p>
            <a:pPr algn="r" rtl="1"/>
            <a:r>
              <a:rPr lang="he-IL" dirty="0">
                <a:solidFill>
                  <a:srgbClr val="24292E"/>
                </a:solidFill>
                <a:latin typeface="Segoe UI Semilight" panose="020B0402040204020203" pitchFamily="34" charset="0"/>
                <a:cs typeface="Segoe UI Semilight" panose="020B0402040204020203" pitchFamily="34" charset="0"/>
              </a:rPr>
              <a:t>המשחק ישוחרר בשלבים, כל כמה חודשים יתפרסמו שלבים המחולקים לנושאי מפתח הנלמדים בכיתות ז.</a:t>
            </a:r>
            <a:endParaRPr lang="he-IL" sz="1800" dirty="0">
              <a:solidFill>
                <a:srgbClr val="24292E"/>
              </a:solidFill>
              <a:latin typeface="Segoe UI Semilight" panose="020B0402040204020203" pitchFamily="34" charset="0"/>
              <a:cs typeface="Segoe UI Semilight" panose="020B0402040204020203" pitchFamily="34" charset="0"/>
            </a:endParaRPr>
          </a:p>
        </p:txBody>
      </p:sp>
      <p:sp>
        <p:nvSpPr>
          <p:cNvPr id="63" name="TextBox 62">
            <a:extLst>
              <a:ext uri="{FF2B5EF4-FFF2-40B4-BE49-F238E27FC236}">
                <a16:creationId xmlns:a16="http://schemas.microsoft.com/office/drawing/2014/main" id="{8906D86D-E304-4895-ABB0-47F95B5651D4}"/>
              </a:ext>
            </a:extLst>
          </p:cNvPr>
          <p:cNvSpPr txBox="1"/>
          <p:nvPr/>
        </p:nvSpPr>
        <p:spPr>
          <a:xfrm>
            <a:off x="8243888" y="4957391"/>
            <a:ext cx="998934" cy="369332"/>
          </a:xfrm>
          <a:prstGeom prst="rect">
            <a:avLst/>
          </a:prstGeom>
          <a:noFill/>
        </p:spPr>
        <p:txBody>
          <a:bodyPr wrap="square">
            <a:spAutoFit/>
          </a:bodyPr>
          <a:lstStyle/>
          <a:p>
            <a:pPr algn="r"/>
            <a:r>
              <a:rPr lang="he-IL" b="1" dirty="0">
                <a:solidFill>
                  <a:srgbClr val="91D3CD"/>
                </a:solidFill>
                <a:latin typeface="Segoe UI Semilight" panose="020B0402040204020203" pitchFamily="34" charset="0"/>
                <a:cs typeface="Segoe UI Semilight" panose="020B0402040204020203" pitchFamily="34" charset="0"/>
              </a:rPr>
              <a:t>-&gt; </a:t>
            </a:r>
            <a:endParaRPr lang="en-US" dirty="0"/>
          </a:p>
        </p:txBody>
      </p:sp>
      <p:cxnSp>
        <p:nvCxnSpPr>
          <p:cNvPr id="64" name="Straight Connector 63">
            <a:extLst>
              <a:ext uri="{FF2B5EF4-FFF2-40B4-BE49-F238E27FC236}">
                <a16:creationId xmlns:a16="http://schemas.microsoft.com/office/drawing/2014/main" id="{22A1CA3B-290C-4541-B1A4-4D847784DFCB}"/>
              </a:ext>
            </a:extLst>
          </p:cNvPr>
          <p:cNvCxnSpPr>
            <a:cxnSpLocks/>
          </p:cNvCxnSpPr>
          <p:nvPr/>
        </p:nvCxnSpPr>
        <p:spPr>
          <a:xfrm flipH="1">
            <a:off x="8537289" y="6639751"/>
            <a:ext cx="3650688" cy="21465"/>
          </a:xfrm>
          <a:prstGeom prst="line">
            <a:avLst/>
          </a:prstGeom>
          <a:ln w="9525">
            <a:solidFill>
              <a:srgbClr val="ADDED9"/>
            </a:solidFill>
            <a:prstDash val="dash"/>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432856E8-067C-4747-92EE-43B9A9E3A458}"/>
              </a:ext>
            </a:extLst>
          </p:cNvPr>
          <p:cNvGrpSpPr/>
          <p:nvPr/>
        </p:nvGrpSpPr>
        <p:grpSpPr>
          <a:xfrm flipH="1">
            <a:off x="91004" y="65003"/>
            <a:ext cx="12047546" cy="6730158"/>
            <a:chOff x="62303" y="68470"/>
            <a:chExt cx="12041746" cy="6693542"/>
          </a:xfrm>
        </p:grpSpPr>
        <p:pic>
          <p:nvPicPr>
            <p:cNvPr id="69" name="Picture 68" descr="A picture containing text, device&#10;&#10;Description automatically generated">
              <a:extLst>
                <a:ext uri="{FF2B5EF4-FFF2-40B4-BE49-F238E27FC236}">
                  <a16:creationId xmlns:a16="http://schemas.microsoft.com/office/drawing/2014/main" id="{E2F9DBA9-C916-41EB-B56F-B732F54B6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971683">
              <a:off x="11542045" y="6432827"/>
              <a:ext cx="353569" cy="329185"/>
            </a:xfrm>
            <a:prstGeom prst="rect">
              <a:avLst/>
            </a:prstGeom>
          </p:spPr>
        </p:pic>
        <p:pic>
          <p:nvPicPr>
            <p:cNvPr id="72" name="Picture 71">
              <a:extLst>
                <a:ext uri="{FF2B5EF4-FFF2-40B4-BE49-F238E27FC236}">
                  <a16:creationId xmlns:a16="http://schemas.microsoft.com/office/drawing/2014/main" id="{8F1604B1-8FFD-4891-9F04-D09C26BBB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47" y="1093780"/>
              <a:ext cx="76200" cy="76200"/>
            </a:xfrm>
            <a:prstGeom prst="rect">
              <a:avLst/>
            </a:prstGeom>
          </p:spPr>
        </p:pic>
        <p:pic>
          <p:nvPicPr>
            <p:cNvPr id="73" name="Picture 72">
              <a:extLst>
                <a:ext uri="{FF2B5EF4-FFF2-40B4-BE49-F238E27FC236}">
                  <a16:creationId xmlns:a16="http://schemas.microsoft.com/office/drawing/2014/main" id="{196444A1-471B-4F98-AD3D-C17EE1AB58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35" y="181246"/>
              <a:ext cx="64008" cy="64008"/>
            </a:xfrm>
            <a:prstGeom prst="rect">
              <a:avLst/>
            </a:prstGeom>
          </p:spPr>
        </p:pic>
        <p:pic>
          <p:nvPicPr>
            <p:cNvPr id="74" name="Picture 73" descr="A picture containing text, device&#10;&#10;Description automatically generated">
              <a:extLst>
                <a:ext uri="{FF2B5EF4-FFF2-40B4-BE49-F238E27FC236}">
                  <a16:creationId xmlns:a16="http://schemas.microsoft.com/office/drawing/2014/main" id="{4FE1955E-11B7-41EB-B8D6-6150D620C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929506">
              <a:off x="72692" y="80662"/>
              <a:ext cx="353569" cy="329185"/>
            </a:xfrm>
            <a:prstGeom prst="rect">
              <a:avLst/>
            </a:prstGeom>
          </p:spPr>
        </p:pic>
        <p:pic>
          <p:nvPicPr>
            <p:cNvPr id="75" name="Picture 74">
              <a:extLst>
                <a:ext uri="{FF2B5EF4-FFF2-40B4-BE49-F238E27FC236}">
                  <a16:creationId xmlns:a16="http://schemas.microsoft.com/office/drawing/2014/main" id="{9CCA0A16-D3B9-4AA7-87EF-455104E54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05" y="88282"/>
              <a:ext cx="76200" cy="76200"/>
            </a:xfrm>
            <a:prstGeom prst="rect">
              <a:avLst/>
            </a:prstGeom>
          </p:spPr>
        </p:pic>
        <p:pic>
          <p:nvPicPr>
            <p:cNvPr id="76" name="Picture 75">
              <a:extLst>
                <a:ext uri="{FF2B5EF4-FFF2-40B4-BE49-F238E27FC236}">
                  <a16:creationId xmlns:a16="http://schemas.microsoft.com/office/drawing/2014/main" id="{5F5F4E10-BC38-4751-A914-F23A7BC716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1228" y="6194788"/>
              <a:ext cx="64008" cy="64008"/>
            </a:xfrm>
            <a:prstGeom prst="rect">
              <a:avLst/>
            </a:prstGeom>
          </p:spPr>
        </p:pic>
        <p:pic>
          <p:nvPicPr>
            <p:cNvPr id="77" name="Picture 76">
              <a:extLst>
                <a:ext uri="{FF2B5EF4-FFF2-40B4-BE49-F238E27FC236}">
                  <a16:creationId xmlns:a16="http://schemas.microsoft.com/office/drawing/2014/main" id="{0D23FEAD-BA8C-431F-A131-BEBA5E48D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7849" y="5614804"/>
              <a:ext cx="76200" cy="76200"/>
            </a:xfrm>
            <a:prstGeom prst="rect">
              <a:avLst/>
            </a:prstGeom>
          </p:spPr>
        </p:pic>
        <p:pic>
          <p:nvPicPr>
            <p:cNvPr id="78" name="Picture 77" descr="A picture containing text&#10;&#10;Description automatically generated">
              <a:extLst>
                <a:ext uri="{FF2B5EF4-FFF2-40B4-BE49-F238E27FC236}">
                  <a16:creationId xmlns:a16="http://schemas.microsoft.com/office/drawing/2014/main" id="{F4456540-C1A7-4884-A6D6-44DDB86DEB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7405854">
              <a:off x="11699966" y="5765908"/>
              <a:ext cx="353569" cy="438913"/>
            </a:xfrm>
            <a:prstGeom prst="rect">
              <a:avLst/>
            </a:prstGeom>
          </p:spPr>
        </p:pic>
        <p:pic>
          <p:nvPicPr>
            <p:cNvPr id="79" name="Picture 78">
              <a:extLst>
                <a:ext uri="{FF2B5EF4-FFF2-40B4-BE49-F238E27FC236}">
                  <a16:creationId xmlns:a16="http://schemas.microsoft.com/office/drawing/2014/main" id="{71713460-7150-4941-89B7-ED519F805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2820" y="6602933"/>
              <a:ext cx="64008" cy="64008"/>
            </a:xfrm>
            <a:prstGeom prst="rect">
              <a:avLst/>
            </a:prstGeom>
          </p:spPr>
        </p:pic>
        <p:pic>
          <p:nvPicPr>
            <p:cNvPr id="80" name="Picture 79">
              <a:extLst>
                <a:ext uri="{FF2B5EF4-FFF2-40B4-BE49-F238E27FC236}">
                  <a16:creationId xmlns:a16="http://schemas.microsoft.com/office/drawing/2014/main" id="{140379C7-E8CB-4EA8-92BD-CBC2DA43A5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4746" y="5503727"/>
              <a:ext cx="64008" cy="64008"/>
            </a:xfrm>
            <a:prstGeom prst="rect">
              <a:avLst/>
            </a:prstGeom>
          </p:spPr>
        </p:pic>
        <p:pic>
          <p:nvPicPr>
            <p:cNvPr id="81" name="Picture 80">
              <a:extLst>
                <a:ext uri="{FF2B5EF4-FFF2-40B4-BE49-F238E27FC236}">
                  <a16:creationId xmlns:a16="http://schemas.microsoft.com/office/drawing/2014/main" id="{6EB8CD05-F5D6-4E74-96F9-EE4DFF125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6602" y="6683634"/>
              <a:ext cx="76200" cy="76200"/>
            </a:xfrm>
            <a:prstGeom prst="rect">
              <a:avLst/>
            </a:prstGeom>
          </p:spPr>
        </p:pic>
        <p:pic>
          <p:nvPicPr>
            <p:cNvPr id="82" name="Picture 81">
              <a:extLst>
                <a:ext uri="{FF2B5EF4-FFF2-40B4-BE49-F238E27FC236}">
                  <a16:creationId xmlns:a16="http://schemas.microsoft.com/office/drawing/2014/main" id="{BBB7FB49-3079-47A1-B726-62A8DA09D1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75" y="603528"/>
              <a:ext cx="64008" cy="64008"/>
            </a:xfrm>
            <a:prstGeom prst="rect">
              <a:avLst/>
            </a:prstGeom>
          </p:spPr>
        </p:pic>
        <p:pic>
          <p:nvPicPr>
            <p:cNvPr id="83" name="Picture 82" descr="A picture containing text&#10;&#10;Description automatically generated">
              <a:extLst>
                <a:ext uri="{FF2B5EF4-FFF2-40B4-BE49-F238E27FC236}">
                  <a16:creationId xmlns:a16="http://schemas.microsoft.com/office/drawing/2014/main" id="{779EE9F2-41D5-4C5B-BAC9-6E3F283CE1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03" y="690970"/>
              <a:ext cx="353569" cy="438913"/>
            </a:xfrm>
            <a:prstGeom prst="rect">
              <a:avLst/>
            </a:prstGeom>
          </p:spPr>
        </p:pic>
        <p:pic>
          <p:nvPicPr>
            <p:cNvPr id="84" name="Picture 83">
              <a:extLst>
                <a:ext uri="{FF2B5EF4-FFF2-40B4-BE49-F238E27FC236}">
                  <a16:creationId xmlns:a16="http://schemas.microsoft.com/office/drawing/2014/main" id="{02C925C8-3BE4-4518-AE1E-041A089D70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350" y="1314003"/>
              <a:ext cx="64008" cy="64008"/>
            </a:xfrm>
            <a:prstGeom prst="rect">
              <a:avLst/>
            </a:prstGeom>
          </p:spPr>
        </p:pic>
      </p:grpSp>
      <p:sp>
        <p:nvSpPr>
          <p:cNvPr id="85" name="Rectangle: Rounded Corners 84">
            <a:extLst>
              <a:ext uri="{FF2B5EF4-FFF2-40B4-BE49-F238E27FC236}">
                <a16:creationId xmlns:a16="http://schemas.microsoft.com/office/drawing/2014/main" id="{13B1382B-99A1-4CBB-B219-23CD9D3EA1B7}"/>
              </a:ext>
            </a:extLst>
          </p:cNvPr>
          <p:cNvSpPr/>
          <p:nvPr/>
        </p:nvSpPr>
        <p:spPr>
          <a:xfrm>
            <a:off x="11331562" y="6476375"/>
            <a:ext cx="745387" cy="305522"/>
          </a:xfrm>
          <a:prstGeom prst="roundRect">
            <a:avLst/>
          </a:prstGeom>
          <a:solidFill>
            <a:srgbClr val="91D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6" name="TextBox 85">
            <a:hlinkClick r:id="rId6" action="ppaction://hlinksldjump"/>
            <a:extLst>
              <a:ext uri="{FF2B5EF4-FFF2-40B4-BE49-F238E27FC236}">
                <a16:creationId xmlns:a16="http://schemas.microsoft.com/office/drawing/2014/main" id="{DCE7D54E-22DD-4566-8138-B52DB88C9D7B}"/>
              </a:ext>
            </a:extLst>
          </p:cNvPr>
          <p:cNvSpPr txBox="1"/>
          <p:nvPr/>
        </p:nvSpPr>
        <p:spPr>
          <a:xfrm>
            <a:off x="11153319" y="6444470"/>
            <a:ext cx="107366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בעיה</a:t>
            </a:r>
            <a:endParaRPr lang="en-US" sz="1600" b="1" dirty="0">
              <a:solidFill>
                <a:schemeClr val="bg1"/>
              </a:solidFill>
            </a:endParaRPr>
          </a:p>
        </p:txBody>
      </p:sp>
      <p:sp>
        <p:nvSpPr>
          <p:cNvPr id="87" name="Rectangle: Rounded Corners 86">
            <a:extLst>
              <a:ext uri="{FF2B5EF4-FFF2-40B4-BE49-F238E27FC236}">
                <a16:creationId xmlns:a16="http://schemas.microsoft.com/office/drawing/2014/main" id="{87DD50D1-0FEB-464E-87FD-D449504B0857}"/>
              </a:ext>
            </a:extLst>
          </p:cNvPr>
          <p:cNvSpPr/>
          <p:nvPr/>
        </p:nvSpPr>
        <p:spPr>
          <a:xfrm>
            <a:off x="10390520" y="6486322"/>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8" name="TextBox 87">
            <a:hlinkClick r:id="rId7" action="ppaction://hlinksldjump"/>
            <a:extLst>
              <a:ext uri="{FF2B5EF4-FFF2-40B4-BE49-F238E27FC236}">
                <a16:creationId xmlns:a16="http://schemas.microsoft.com/office/drawing/2014/main" id="{B38566A3-CA07-4BAA-B73E-3DB0A198D7F3}"/>
              </a:ext>
            </a:extLst>
          </p:cNvPr>
          <p:cNvSpPr txBox="1"/>
          <p:nvPr/>
        </p:nvSpPr>
        <p:spPr>
          <a:xfrm>
            <a:off x="10212277" y="6454417"/>
            <a:ext cx="107366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פתרון</a:t>
            </a:r>
            <a:endParaRPr lang="en-US" sz="1600" b="1" dirty="0">
              <a:solidFill>
                <a:schemeClr val="bg1"/>
              </a:solidFill>
            </a:endParaRPr>
          </a:p>
        </p:txBody>
      </p:sp>
      <p:sp>
        <p:nvSpPr>
          <p:cNvPr id="89" name="Rectangle: Rounded Corners 88">
            <a:extLst>
              <a:ext uri="{FF2B5EF4-FFF2-40B4-BE49-F238E27FC236}">
                <a16:creationId xmlns:a16="http://schemas.microsoft.com/office/drawing/2014/main" id="{085FD7D5-3532-4CDE-850B-481C75BFF94F}"/>
              </a:ext>
            </a:extLst>
          </p:cNvPr>
          <p:cNvSpPr/>
          <p:nvPr/>
        </p:nvSpPr>
        <p:spPr>
          <a:xfrm>
            <a:off x="9431411" y="6489057"/>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0" name="TextBox 89">
            <a:extLst>
              <a:ext uri="{FF2B5EF4-FFF2-40B4-BE49-F238E27FC236}">
                <a16:creationId xmlns:a16="http://schemas.microsoft.com/office/drawing/2014/main" id="{5757D501-6467-41C1-B6A6-6B293D004772}"/>
              </a:ext>
            </a:extLst>
          </p:cNvPr>
          <p:cNvSpPr txBox="1"/>
          <p:nvPr/>
        </p:nvSpPr>
        <p:spPr>
          <a:xfrm>
            <a:off x="9416115" y="6476375"/>
            <a:ext cx="787487"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תחום</a:t>
            </a:r>
            <a:endParaRPr lang="en-US" sz="1600" b="1" dirty="0">
              <a:solidFill>
                <a:schemeClr val="bg1"/>
              </a:solidFill>
            </a:endParaRPr>
          </a:p>
        </p:txBody>
      </p:sp>
      <p:sp>
        <p:nvSpPr>
          <p:cNvPr id="91" name="Rectangle: Rounded Corners 90">
            <a:extLst>
              <a:ext uri="{FF2B5EF4-FFF2-40B4-BE49-F238E27FC236}">
                <a16:creationId xmlns:a16="http://schemas.microsoft.com/office/drawing/2014/main" id="{8FCC53E1-5581-4FE6-AEDE-2777B28B4A0F}"/>
              </a:ext>
            </a:extLst>
          </p:cNvPr>
          <p:cNvSpPr/>
          <p:nvPr/>
        </p:nvSpPr>
        <p:spPr>
          <a:xfrm>
            <a:off x="8492485" y="6489929"/>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2" name="TextBox 91">
            <a:hlinkClick r:id="rId8" action="ppaction://hlinksldjump"/>
            <a:extLst>
              <a:ext uri="{FF2B5EF4-FFF2-40B4-BE49-F238E27FC236}">
                <a16:creationId xmlns:a16="http://schemas.microsoft.com/office/drawing/2014/main" id="{1B999E14-67E4-41D7-99D4-4AF35EF66B31}"/>
              </a:ext>
            </a:extLst>
          </p:cNvPr>
          <p:cNvSpPr txBox="1"/>
          <p:nvPr/>
        </p:nvSpPr>
        <p:spPr>
          <a:xfrm>
            <a:off x="8475731" y="6465935"/>
            <a:ext cx="80825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צוות</a:t>
            </a:r>
            <a:endParaRPr lang="en-US" sz="1600" b="1" dirty="0">
              <a:solidFill>
                <a:schemeClr val="bg1"/>
              </a:solidFill>
            </a:endParaRPr>
          </a:p>
        </p:txBody>
      </p:sp>
    </p:spTree>
    <p:extLst>
      <p:ext uri="{BB962C8B-B14F-4D97-AF65-F5344CB8AC3E}">
        <p14:creationId xmlns:p14="http://schemas.microsoft.com/office/powerpoint/2010/main" val="875449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59E88270-B828-4926-AF27-AD28AFB9867F}"/>
              </a:ext>
            </a:extLst>
          </p:cNvPr>
          <p:cNvCxnSpPr>
            <a:cxnSpLocks/>
          </p:cNvCxnSpPr>
          <p:nvPr/>
        </p:nvCxnSpPr>
        <p:spPr>
          <a:xfrm flipH="1">
            <a:off x="0" y="6639751"/>
            <a:ext cx="3722755" cy="21889"/>
          </a:xfrm>
          <a:prstGeom prst="line">
            <a:avLst/>
          </a:prstGeom>
          <a:ln w="9525">
            <a:solidFill>
              <a:srgbClr val="ADDED9"/>
            </a:solidFill>
            <a:prstDash val="dash"/>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5A9597EC-BAAA-4A0B-A311-200A350BF918}"/>
              </a:ext>
            </a:extLst>
          </p:cNvPr>
          <p:cNvSpPr/>
          <p:nvPr/>
        </p:nvSpPr>
        <p:spPr>
          <a:xfrm>
            <a:off x="2976536" y="6485195"/>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3" name="TextBox 42">
            <a:hlinkClick r:id="rId2" action="ppaction://hlinksldjump"/>
            <a:extLst>
              <a:ext uri="{FF2B5EF4-FFF2-40B4-BE49-F238E27FC236}">
                <a16:creationId xmlns:a16="http://schemas.microsoft.com/office/drawing/2014/main" id="{7628F7BA-B0A7-48B2-882D-89EC8946BF16}"/>
              </a:ext>
            </a:extLst>
          </p:cNvPr>
          <p:cNvSpPr txBox="1"/>
          <p:nvPr/>
        </p:nvSpPr>
        <p:spPr>
          <a:xfrm>
            <a:off x="2973013" y="6453290"/>
            <a:ext cx="757314"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בעיה</a:t>
            </a:r>
            <a:endParaRPr lang="en-US" sz="1600" b="1" dirty="0">
              <a:solidFill>
                <a:schemeClr val="bg1"/>
              </a:solidFill>
            </a:endParaRPr>
          </a:p>
        </p:txBody>
      </p:sp>
      <p:sp>
        <p:nvSpPr>
          <p:cNvPr id="44" name="Rectangle: Rounded Corners 43">
            <a:extLst>
              <a:ext uri="{FF2B5EF4-FFF2-40B4-BE49-F238E27FC236}">
                <a16:creationId xmlns:a16="http://schemas.microsoft.com/office/drawing/2014/main" id="{6B613A98-9DFB-4B5E-AAAB-CFEDB5E4435D}"/>
              </a:ext>
            </a:extLst>
          </p:cNvPr>
          <p:cNvSpPr/>
          <p:nvPr/>
        </p:nvSpPr>
        <p:spPr>
          <a:xfrm>
            <a:off x="2063976" y="6486322"/>
            <a:ext cx="745387" cy="305522"/>
          </a:xfrm>
          <a:prstGeom prst="roundRect">
            <a:avLst/>
          </a:prstGeom>
          <a:solidFill>
            <a:srgbClr val="91D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5" name="TextBox 44">
            <a:hlinkClick r:id="rId3" action="ppaction://hlinksldjump"/>
            <a:extLst>
              <a:ext uri="{FF2B5EF4-FFF2-40B4-BE49-F238E27FC236}">
                <a16:creationId xmlns:a16="http://schemas.microsoft.com/office/drawing/2014/main" id="{03088B45-F68F-42AE-9470-0092DB296580}"/>
              </a:ext>
            </a:extLst>
          </p:cNvPr>
          <p:cNvSpPr txBox="1"/>
          <p:nvPr/>
        </p:nvSpPr>
        <p:spPr>
          <a:xfrm>
            <a:off x="1885733" y="6454417"/>
            <a:ext cx="107366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פתרון</a:t>
            </a:r>
            <a:endParaRPr lang="en-US" sz="1600" b="1" dirty="0">
              <a:solidFill>
                <a:schemeClr val="bg1"/>
              </a:solidFill>
            </a:endParaRPr>
          </a:p>
        </p:txBody>
      </p:sp>
      <p:sp>
        <p:nvSpPr>
          <p:cNvPr id="46" name="Rectangle: Rounded Corners 45">
            <a:extLst>
              <a:ext uri="{FF2B5EF4-FFF2-40B4-BE49-F238E27FC236}">
                <a16:creationId xmlns:a16="http://schemas.microsoft.com/office/drawing/2014/main" id="{5C994AD6-CC35-482A-8BD1-4841A265DEB8}"/>
              </a:ext>
            </a:extLst>
          </p:cNvPr>
          <p:cNvSpPr/>
          <p:nvPr/>
        </p:nvSpPr>
        <p:spPr>
          <a:xfrm>
            <a:off x="1123083" y="6489538"/>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7" name="TextBox 46">
            <a:extLst>
              <a:ext uri="{FF2B5EF4-FFF2-40B4-BE49-F238E27FC236}">
                <a16:creationId xmlns:a16="http://schemas.microsoft.com/office/drawing/2014/main" id="{DF919964-7687-45BC-A88F-F80D003C2DA9}"/>
              </a:ext>
            </a:extLst>
          </p:cNvPr>
          <p:cNvSpPr txBox="1"/>
          <p:nvPr/>
        </p:nvSpPr>
        <p:spPr>
          <a:xfrm>
            <a:off x="948214" y="6475248"/>
            <a:ext cx="107366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תחום</a:t>
            </a:r>
            <a:endParaRPr lang="en-US" sz="1600" b="1" dirty="0">
              <a:solidFill>
                <a:schemeClr val="bg1"/>
              </a:solidFill>
            </a:endParaRPr>
          </a:p>
        </p:txBody>
      </p:sp>
      <p:sp>
        <p:nvSpPr>
          <p:cNvPr id="48" name="Rectangle: Rounded Corners 47">
            <a:extLst>
              <a:ext uri="{FF2B5EF4-FFF2-40B4-BE49-F238E27FC236}">
                <a16:creationId xmlns:a16="http://schemas.microsoft.com/office/drawing/2014/main" id="{608AEC66-59D3-4D68-ADC7-D1EC5354A5D0}"/>
              </a:ext>
            </a:extLst>
          </p:cNvPr>
          <p:cNvSpPr/>
          <p:nvPr/>
        </p:nvSpPr>
        <p:spPr>
          <a:xfrm>
            <a:off x="199722" y="6485195"/>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9" name="TextBox 48">
            <a:hlinkClick r:id="rId4" action="ppaction://hlinksldjump"/>
            <a:extLst>
              <a:ext uri="{FF2B5EF4-FFF2-40B4-BE49-F238E27FC236}">
                <a16:creationId xmlns:a16="http://schemas.microsoft.com/office/drawing/2014/main" id="{2EB47513-995E-45E4-AFF3-E8473D869BF8}"/>
              </a:ext>
            </a:extLst>
          </p:cNvPr>
          <p:cNvSpPr txBox="1"/>
          <p:nvPr/>
        </p:nvSpPr>
        <p:spPr>
          <a:xfrm>
            <a:off x="240770" y="6453290"/>
            <a:ext cx="669448"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צוות</a:t>
            </a:r>
            <a:endParaRPr lang="en-US" sz="1600" b="1" dirty="0">
              <a:solidFill>
                <a:schemeClr val="bg1"/>
              </a:solidFill>
            </a:endParaRPr>
          </a:p>
        </p:txBody>
      </p:sp>
      <p:pic>
        <p:nvPicPr>
          <p:cNvPr id="51" name="Picture 50" descr="A picture containing text, device&#10;&#10;Description automatically generated">
            <a:extLst>
              <a:ext uri="{FF2B5EF4-FFF2-40B4-BE49-F238E27FC236}">
                <a16:creationId xmlns:a16="http://schemas.microsoft.com/office/drawing/2014/main" id="{D39DDFF8-3FDC-4612-8962-A0D3E9DA4A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971683">
            <a:off x="11542045" y="6432827"/>
            <a:ext cx="353569" cy="329185"/>
          </a:xfrm>
          <a:prstGeom prst="rect">
            <a:avLst/>
          </a:prstGeom>
        </p:spPr>
      </p:pic>
      <p:pic>
        <p:nvPicPr>
          <p:cNvPr id="54" name="Picture 53">
            <a:extLst>
              <a:ext uri="{FF2B5EF4-FFF2-40B4-BE49-F238E27FC236}">
                <a16:creationId xmlns:a16="http://schemas.microsoft.com/office/drawing/2014/main" id="{0151A3E2-6196-4E39-B23F-5CD8FC9E70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47" y="1093780"/>
            <a:ext cx="76200" cy="76200"/>
          </a:xfrm>
          <a:prstGeom prst="rect">
            <a:avLst/>
          </a:prstGeom>
        </p:spPr>
      </p:pic>
      <p:pic>
        <p:nvPicPr>
          <p:cNvPr id="55" name="Picture 54">
            <a:extLst>
              <a:ext uri="{FF2B5EF4-FFF2-40B4-BE49-F238E27FC236}">
                <a16:creationId xmlns:a16="http://schemas.microsoft.com/office/drawing/2014/main" id="{C3B03534-3921-4FA5-BB61-2F498C7CD7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935" y="181246"/>
            <a:ext cx="64008" cy="64008"/>
          </a:xfrm>
          <a:prstGeom prst="rect">
            <a:avLst/>
          </a:prstGeom>
        </p:spPr>
      </p:pic>
      <p:pic>
        <p:nvPicPr>
          <p:cNvPr id="56" name="Picture 55" descr="A picture containing text, device&#10;&#10;Description automatically generated">
            <a:extLst>
              <a:ext uri="{FF2B5EF4-FFF2-40B4-BE49-F238E27FC236}">
                <a16:creationId xmlns:a16="http://schemas.microsoft.com/office/drawing/2014/main" id="{2601B690-6EAB-41A8-AAE9-8B51980935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929506">
            <a:off x="72692" y="80662"/>
            <a:ext cx="353569" cy="329185"/>
          </a:xfrm>
          <a:prstGeom prst="rect">
            <a:avLst/>
          </a:prstGeom>
        </p:spPr>
      </p:pic>
      <p:pic>
        <p:nvPicPr>
          <p:cNvPr id="57" name="Picture 56">
            <a:extLst>
              <a:ext uri="{FF2B5EF4-FFF2-40B4-BE49-F238E27FC236}">
                <a16:creationId xmlns:a16="http://schemas.microsoft.com/office/drawing/2014/main" id="{0D4E1629-53F0-4AC1-BEFC-ADC44CE1F5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305" y="88282"/>
            <a:ext cx="76200" cy="76200"/>
          </a:xfrm>
          <a:prstGeom prst="rect">
            <a:avLst/>
          </a:prstGeom>
        </p:spPr>
      </p:pic>
      <p:pic>
        <p:nvPicPr>
          <p:cNvPr id="58" name="Picture 57">
            <a:extLst>
              <a:ext uri="{FF2B5EF4-FFF2-40B4-BE49-F238E27FC236}">
                <a16:creationId xmlns:a16="http://schemas.microsoft.com/office/drawing/2014/main" id="{DC3DD998-6987-4C36-9A7F-5D53311083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51228" y="6194788"/>
            <a:ext cx="64008" cy="64008"/>
          </a:xfrm>
          <a:prstGeom prst="rect">
            <a:avLst/>
          </a:prstGeom>
        </p:spPr>
      </p:pic>
      <p:pic>
        <p:nvPicPr>
          <p:cNvPr id="61" name="Picture 60" descr="A picture containing text&#10;&#10;Description automatically generated">
            <a:extLst>
              <a:ext uri="{FF2B5EF4-FFF2-40B4-BE49-F238E27FC236}">
                <a16:creationId xmlns:a16="http://schemas.microsoft.com/office/drawing/2014/main" id="{1A59AFF6-B0FB-4285-9F8B-440846995A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405854">
            <a:off x="11699966" y="5765908"/>
            <a:ext cx="353569" cy="438913"/>
          </a:xfrm>
          <a:prstGeom prst="rect">
            <a:avLst/>
          </a:prstGeom>
        </p:spPr>
      </p:pic>
      <p:pic>
        <p:nvPicPr>
          <p:cNvPr id="62" name="Picture 61">
            <a:extLst>
              <a:ext uri="{FF2B5EF4-FFF2-40B4-BE49-F238E27FC236}">
                <a16:creationId xmlns:a16="http://schemas.microsoft.com/office/drawing/2014/main" id="{1E886424-EF14-4981-82DC-C129B65404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92820" y="6602933"/>
            <a:ext cx="64008" cy="64008"/>
          </a:xfrm>
          <a:prstGeom prst="rect">
            <a:avLst/>
          </a:prstGeom>
        </p:spPr>
      </p:pic>
      <p:pic>
        <p:nvPicPr>
          <p:cNvPr id="67" name="Picture 66">
            <a:extLst>
              <a:ext uri="{FF2B5EF4-FFF2-40B4-BE49-F238E27FC236}">
                <a16:creationId xmlns:a16="http://schemas.microsoft.com/office/drawing/2014/main" id="{CBB05DB0-894D-4DCC-B8E2-D1D914EF11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16602" y="6683634"/>
            <a:ext cx="76200" cy="76200"/>
          </a:xfrm>
          <a:prstGeom prst="rect">
            <a:avLst/>
          </a:prstGeom>
        </p:spPr>
      </p:pic>
      <p:pic>
        <p:nvPicPr>
          <p:cNvPr id="68" name="Picture 67">
            <a:extLst>
              <a:ext uri="{FF2B5EF4-FFF2-40B4-BE49-F238E27FC236}">
                <a16:creationId xmlns:a16="http://schemas.microsoft.com/office/drawing/2014/main" id="{F2175390-43FC-4659-8AD2-C9C98E13C5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75" y="603528"/>
            <a:ext cx="64008" cy="64008"/>
          </a:xfrm>
          <a:prstGeom prst="rect">
            <a:avLst/>
          </a:prstGeom>
        </p:spPr>
      </p:pic>
      <p:pic>
        <p:nvPicPr>
          <p:cNvPr id="70" name="Picture 69" descr="A picture containing text&#10;&#10;Description automatically generated">
            <a:extLst>
              <a:ext uri="{FF2B5EF4-FFF2-40B4-BE49-F238E27FC236}">
                <a16:creationId xmlns:a16="http://schemas.microsoft.com/office/drawing/2014/main" id="{E6D3D9B6-870F-4DDC-85BD-27B9DA61E5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303" y="690970"/>
            <a:ext cx="353569" cy="438913"/>
          </a:xfrm>
          <a:prstGeom prst="rect">
            <a:avLst/>
          </a:prstGeom>
        </p:spPr>
      </p:pic>
      <p:pic>
        <p:nvPicPr>
          <p:cNvPr id="71" name="Picture 70">
            <a:extLst>
              <a:ext uri="{FF2B5EF4-FFF2-40B4-BE49-F238E27FC236}">
                <a16:creationId xmlns:a16="http://schemas.microsoft.com/office/drawing/2014/main" id="{B159FD5C-F80E-4558-AAD8-77FEA98F75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2350" y="1314003"/>
            <a:ext cx="64008" cy="64008"/>
          </a:xfrm>
          <a:prstGeom prst="rect">
            <a:avLst/>
          </a:prstGeom>
        </p:spPr>
      </p:pic>
      <p:sp>
        <p:nvSpPr>
          <p:cNvPr id="52" name="TextBox 51">
            <a:extLst>
              <a:ext uri="{FF2B5EF4-FFF2-40B4-BE49-F238E27FC236}">
                <a16:creationId xmlns:a16="http://schemas.microsoft.com/office/drawing/2014/main" id="{7D51E709-83B8-458B-A617-45C765834C9A}"/>
              </a:ext>
            </a:extLst>
          </p:cNvPr>
          <p:cNvSpPr txBox="1"/>
          <p:nvPr/>
        </p:nvSpPr>
        <p:spPr>
          <a:xfrm>
            <a:off x="3594225" y="690908"/>
            <a:ext cx="3626871" cy="769441"/>
          </a:xfrm>
          <a:prstGeom prst="rect">
            <a:avLst/>
          </a:prstGeom>
          <a:noFill/>
        </p:spPr>
        <p:txBody>
          <a:bodyPr wrap="square" rtlCol="0">
            <a:spAutoFit/>
          </a:bodyPr>
          <a:lstStyle/>
          <a:p>
            <a:pPr algn="r"/>
            <a:r>
              <a:rPr lang="he-IL" sz="4400" dirty="0">
                <a:solidFill>
                  <a:srgbClr val="ADDED9"/>
                </a:solidFill>
                <a:latin typeface="Segoe UI Semilight" panose="020B0402040204020203" pitchFamily="34" charset="0"/>
                <a:cs typeface="Segoe UI Semilight" panose="020B0402040204020203" pitchFamily="34" charset="0"/>
              </a:rPr>
              <a:t>הצוות</a:t>
            </a:r>
            <a:endParaRPr lang="he-IL" sz="3600" u="sng" dirty="0">
              <a:solidFill>
                <a:schemeClr val="accent5"/>
              </a:solidFill>
              <a:latin typeface="Segoe UI Semilight" panose="020B0402040204020203" pitchFamily="34" charset="0"/>
              <a:cs typeface="Segoe UI Semilight" panose="020B0402040204020203" pitchFamily="34" charset="0"/>
            </a:endParaRPr>
          </a:p>
        </p:txBody>
      </p:sp>
      <p:sp>
        <p:nvSpPr>
          <p:cNvPr id="53" name="Oval 52">
            <a:extLst>
              <a:ext uri="{FF2B5EF4-FFF2-40B4-BE49-F238E27FC236}">
                <a16:creationId xmlns:a16="http://schemas.microsoft.com/office/drawing/2014/main" id="{64C88AF3-57A3-46BB-B2AD-A42672C5652F}"/>
              </a:ext>
            </a:extLst>
          </p:cNvPr>
          <p:cNvSpPr/>
          <p:nvPr/>
        </p:nvSpPr>
        <p:spPr>
          <a:xfrm>
            <a:off x="9066228" y="1855702"/>
            <a:ext cx="2221140" cy="2221140"/>
          </a:xfrm>
          <a:prstGeom prst="ellipse">
            <a:avLst/>
          </a:prstGeom>
          <a:solidFill>
            <a:schemeClr val="bg1"/>
          </a:solidFill>
          <a:ln>
            <a:solidFill>
              <a:srgbClr val="91D3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8B6F0534-5D79-4BA1-A301-FC235031FB78}"/>
              </a:ext>
            </a:extLst>
          </p:cNvPr>
          <p:cNvSpPr txBox="1"/>
          <p:nvPr/>
        </p:nvSpPr>
        <p:spPr>
          <a:xfrm>
            <a:off x="4630621" y="4082847"/>
            <a:ext cx="3296043" cy="923330"/>
          </a:xfrm>
          <a:prstGeom prst="rect">
            <a:avLst/>
          </a:prstGeom>
          <a:noFill/>
        </p:spPr>
        <p:txBody>
          <a:bodyPr wrap="square">
            <a:spAutoFit/>
          </a:bodyPr>
          <a:lstStyle/>
          <a:p>
            <a:pPr algn="ctr"/>
            <a:r>
              <a:rPr lang="he-IL" sz="1800" b="1" dirty="0">
                <a:solidFill>
                  <a:srgbClr val="91D3CD"/>
                </a:solidFill>
                <a:latin typeface="Segoe UI Semilight" panose="020B0402040204020203" pitchFamily="34" charset="0"/>
                <a:cs typeface="Segoe UI Semilight" panose="020B0402040204020203" pitchFamily="34" charset="0"/>
              </a:rPr>
              <a:t>מיכאל </a:t>
            </a:r>
            <a:r>
              <a:rPr lang="he-IL" sz="1800" b="1" dirty="0" err="1">
                <a:solidFill>
                  <a:srgbClr val="91D3CD"/>
                </a:solidFill>
                <a:latin typeface="Segoe UI Semilight" panose="020B0402040204020203" pitchFamily="34" charset="0"/>
                <a:cs typeface="Segoe UI Semilight" panose="020B0402040204020203" pitchFamily="34" charset="0"/>
              </a:rPr>
              <a:t>למברגר</a:t>
            </a:r>
            <a:endParaRPr lang="he-IL" sz="1800" b="1" dirty="0">
              <a:solidFill>
                <a:srgbClr val="91D3CD"/>
              </a:solidFill>
              <a:latin typeface="Segoe UI Semilight" panose="020B0402040204020203" pitchFamily="34" charset="0"/>
              <a:cs typeface="Segoe UI Semilight" panose="020B0402040204020203" pitchFamily="34" charset="0"/>
            </a:endParaRPr>
          </a:p>
          <a:p>
            <a:pPr algn="ctr"/>
            <a:r>
              <a:rPr lang="he-IL" sz="1800" i="0" dirty="0">
                <a:solidFill>
                  <a:srgbClr val="24292E"/>
                </a:solidFill>
                <a:effectLst/>
                <a:latin typeface="Segoe UI Semilight" panose="020B0402040204020203" pitchFamily="34" charset="0"/>
                <a:cs typeface="Segoe UI Semilight" panose="020B0402040204020203" pitchFamily="34" charset="0"/>
              </a:rPr>
              <a:t>בוגר מדעי המחשב </a:t>
            </a:r>
          </a:p>
          <a:p>
            <a:pPr algn="ctr"/>
            <a:endParaRPr lang="he-IL" sz="1800" dirty="0">
              <a:solidFill>
                <a:srgbClr val="24292E"/>
              </a:solidFill>
              <a:latin typeface="Segoe UI Semilight" panose="020B0402040204020203" pitchFamily="34" charset="0"/>
              <a:cs typeface="Segoe UI Semilight" panose="020B0402040204020203" pitchFamily="34" charset="0"/>
            </a:endParaRPr>
          </a:p>
        </p:txBody>
      </p:sp>
      <p:sp>
        <p:nvSpPr>
          <p:cNvPr id="63" name="TextBox 62">
            <a:extLst>
              <a:ext uri="{FF2B5EF4-FFF2-40B4-BE49-F238E27FC236}">
                <a16:creationId xmlns:a16="http://schemas.microsoft.com/office/drawing/2014/main" id="{D67006DF-CC4C-469A-BEA5-A5E0160A74F2}"/>
              </a:ext>
            </a:extLst>
          </p:cNvPr>
          <p:cNvSpPr txBox="1"/>
          <p:nvPr/>
        </p:nvSpPr>
        <p:spPr>
          <a:xfrm>
            <a:off x="540058" y="4242815"/>
            <a:ext cx="3383016" cy="646331"/>
          </a:xfrm>
          <a:prstGeom prst="rect">
            <a:avLst/>
          </a:prstGeom>
          <a:noFill/>
        </p:spPr>
        <p:txBody>
          <a:bodyPr wrap="square">
            <a:spAutoFit/>
          </a:bodyPr>
          <a:lstStyle/>
          <a:p>
            <a:pPr algn="ctr"/>
            <a:r>
              <a:rPr lang="he-IL" b="1" dirty="0">
                <a:solidFill>
                  <a:srgbClr val="91D3CD"/>
                </a:solidFill>
                <a:latin typeface="Segoe UI Semilight" panose="020B0402040204020203" pitchFamily="34" charset="0"/>
                <a:cs typeface="Segoe UI Semilight" panose="020B0402040204020203" pitchFamily="34" charset="0"/>
              </a:rPr>
              <a:t>רועי </a:t>
            </a:r>
            <a:r>
              <a:rPr lang="he-IL" b="1" dirty="0" err="1">
                <a:solidFill>
                  <a:srgbClr val="91D3CD"/>
                </a:solidFill>
                <a:latin typeface="Segoe UI Semilight" panose="020B0402040204020203" pitchFamily="34" charset="0"/>
                <a:cs typeface="Segoe UI Semilight" panose="020B0402040204020203" pitchFamily="34" charset="0"/>
              </a:rPr>
              <a:t>מליקין</a:t>
            </a:r>
            <a:endParaRPr lang="he-IL" b="1" dirty="0">
              <a:solidFill>
                <a:srgbClr val="91D3CD"/>
              </a:solidFill>
              <a:latin typeface="Segoe UI Semilight" panose="020B0402040204020203" pitchFamily="34" charset="0"/>
              <a:cs typeface="Segoe UI Semilight" panose="020B0402040204020203" pitchFamily="34" charset="0"/>
            </a:endParaRPr>
          </a:p>
          <a:p>
            <a:pPr algn="ctr"/>
            <a:r>
              <a:rPr lang="he-IL" sz="1800" dirty="0">
                <a:solidFill>
                  <a:srgbClr val="24292E"/>
                </a:solidFill>
                <a:latin typeface="Segoe UI Semilight" panose="020B0402040204020203" pitchFamily="34" charset="0"/>
                <a:cs typeface="Segoe UI Semilight" panose="020B0402040204020203" pitchFamily="34" charset="0"/>
              </a:rPr>
              <a:t>סטודנט למדעי המחשב</a:t>
            </a:r>
            <a:endParaRPr lang="en-US" dirty="0"/>
          </a:p>
        </p:txBody>
      </p:sp>
      <p:sp>
        <p:nvSpPr>
          <p:cNvPr id="64" name="Oval 63">
            <a:extLst>
              <a:ext uri="{FF2B5EF4-FFF2-40B4-BE49-F238E27FC236}">
                <a16:creationId xmlns:a16="http://schemas.microsoft.com/office/drawing/2014/main" id="{5801757A-C810-4010-8D08-B669FD715A0F}"/>
              </a:ext>
            </a:extLst>
          </p:cNvPr>
          <p:cNvSpPr/>
          <p:nvPr/>
        </p:nvSpPr>
        <p:spPr>
          <a:xfrm>
            <a:off x="5224447" y="1830788"/>
            <a:ext cx="2221140" cy="2221140"/>
          </a:xfrm>
          <a:prstGeom prst="ellipse">
            <a:avLst/>
          </a:prstGeom>
          <a:solidFill>
            <a:schemeClr val="bg1"/>
          </a:solidFill>
          <a:ln>
            <a:solidFill>
              <a:srgbClr val="91D3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563B854-98E0-4784-BA64-5F38FD1192A8}"/>
              </a:ext>
            </a:extLst>
          </p:cNvPr>
          <p:cNvSpPr/>
          <p:nvPr/>
        </p:nvSpPr>
        <p:spPr>
          <a:xfrm>
            <a:off x="1120999" y="2018939"/>
            <a:ext cx="2221140" cy="2221140"/>
          </a:xfrm>
          <a:prstGeom prst="ellipse">
            <a:avLst/>
          </a:prstGeom>
          <a:solidFill>
            <a:schemeClr val="bg1"/>
          </a:solidFill>
          <a:ln>
            <a:solidFill>
              <a:srgbClr val="91D3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342349A-A4AF-41D2-9FFA-72B914F5B057}"/>
              </a:ext>
            </a:extLst>
          </p:cNvPr>
          <p:cNvSpPr txBox="1"/>
          <p:nvPr/>
        </p:nvSpPr>
        <p:spPr>
          <a:xfrm>
            <a:off x="8422786" y="4082847"/>
            <a:ext cx="3296043" cy="923330"/>
          </a:xfrm>
          <a:prstGeom prst="rect">
            <a:avLst/>
          </a:prstGeom>
          <a:noFill/>
        </p:spPr>
        <p:txBody>
          <a:bodyPr wrap="square">
            <a:spAutoFit/>
          </a:bodyPr>
          <a:lstStyle/>
          <a:p>
            <a:pPr algn="ctr"/>
            <a:r>
              <a:rPr lang="he-IL" sz="1800" b="1" dirty="0">
                <a:solidFill>
                  <a:srgbClr val="91D3CD"/>
                </a:solidFill>
                <a:latin typeface="Segoe UI Semilight" panose="020B0402040204020203" pitchFamily="34" charset="0"/>
                <a:cs typeface="Segoe UI Semilight" panose="020B0402040204020203" pitchFamily="34" charset="0"/>
              </a:rPr>
              <a:t>ליאורה </a:t>
            </a:r>
            <a:r>
              <a:rPr lang="he-IL" sz="1800" b="1" dirty="0" err="1">
                <a:solidFill>
                  <a:srgbClr val="91D3CD"/>
                </a:solidFill>
                <a:latin typeface="Segoe UI Semilight" panose="020B0402040204020203" pitchFamily="34" charset="0"/>
                <a:cs typeface="Segoe UI Semilight" panose="020B0402040204020203" pitchFamily="34" charset="0"/>
              </a:rPr>
              <a:t>פנחסוב</a:t>
            </a:r>
            <a:endParaRPr lang="he-IL" sz="1800" b="1" dirty="0">
              <a:solidFill>
                <a:srgbClr val="91D3CD"/>
              </a:solidFill>
              <a:latin typeface="Segoe UI Semilight" panose="020B0402040204020203" pitchFamily="34" charset="0"/>
              <a:cs typeface="Segoe UI Semilight" panose="020B0402040204020203" pitchFamily="34" charset="0"/>
            </a:endParaRPr>
          </a:p>
          <a:p>
            <a:pPr algn="ctr"/>
            <a:r>
              <a:rPr lang="he-IL" sz="1800" i="0" dirty="0">
                <a:solidFill>
                  <a:srgbClr val="24292E"/>
                </a:solidFill>
                <a:effectLst/>
                <a:latin typeface="Segoe UI Semilight" panose="020B0402040204020203" pitchFamily="34" charset="0"/>
                <a:cs typeface="Segoe UI Semilight" panose="020B0402040204020203" pitchFamily="34" charset="0"/>
              </a:rPr>
              <a:t>סטודנטית </a:t>
            </a:r>
            <a:r>
              <a:rPr lang="he-IL" sz="1800" i="0">
                <a:solidFill>
                  <a:srgbClr val="24292E"/>
                </a:solidFill>
                <a:effectLst/>
                <a:latin typeface="Segoe UI Semilight" panose="020B0402040204020203" pitchFamily="34" charset="0"/>
                <a:cs typeface="Segoe UI Semilight" panose="020B0402040204020203" pitchFamily="34" charset="0"/>
              </a:rPr>
              <a:t>מדעי המחשב</a:t>
            </a:r>
            <a:endParaRPr lang="he-IL" sz="1800" i="0" dirty="0">
              <a:solidFill>
                <a:srgbClr val="24292E"/>
              </a:solidFill>
              <a:effectLst/>
              <a:latin typeface="Segoe UI Semilight" panose="020B0402040204020203" pitchFamily="34" charset="0"/>
              <a:cs typeface="Segoe UI Semilight" panose="020B0402040204020203" pitchFamily="34" charset="0"/>
            </a:endParaRPr>
          </a:p>
          <a:p>
            <a:pPr algn="ctr"/>
            <a:endParaRPr lang="he-IL" sz="1800" dirty="0">
              <a:solidFill>
                <a:srgbClr val="24292E"/>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010628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id="{22A1CA3B-290C-4541-B1A4-4D847784DFCB}"/>
              </a:ext>
            </a:extLst>
          </p:cNvPr>
          <p:cNvCxnSpPr>
            <a:cxnSpLocks/>
          </p:cNvCxnSpPr>
          <p:nvPr/>
        </p:nvCxnSpPr>
        <p:spPr>
          <a:xfrm flipH="1">
            <a:off x="8537289" y="6639751"/>
            <a:ext cx="3650688" cy="21465"/>
          </a:xfrm>
          <a:prstGeom prst="line">
            <a:avLst/>
          </a:prstGeom>
          <a:ln w="9525">
            <a:solidFill>
              <a:srgbClr val="ADDED9"/>
            </a:solidFill>
            <a:prstDash val="dash"/>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432856E8-067C-4747-92EE-43B9A9E3A458}"/>
              </a:ext>
            </a:extLst>
          </p:cNvPr>
          <p:cNvGrpSpPr/>
          <p:nvPr/>
        </p:nvGrpSpPr>
        <p:grpSpPr>
          <a:xfrm flipH="1">
            <a:off x="91004" y="65003"/>
            <a:ext cx="12047546" cy="6730158"/>
            <a:chOff x="62303" y="68470"/>
            <a:chExt cx="12041746" cy="6693542"/>
          </a:xfrm>
        </p:grpSpPr>
        <p:pic>
          <p:nvPicPr>
            <p:cNvPr id="69" name="Picture 68" descr="A picture containing text, device&#10;&#10;Description automatically generated">
              <a:extLst>
                <a:ext uri="{FF2B5EF4-FFF2-40B4-BE49-F238E27FC236}">
                  <a16:creationId xmlns:a16="http://schemas.microsoft.com/office/drawing/2014/main" id="{E2F9DBA9-C916-41EB-B56F-B732F54B6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971683">
              <a:off x="11542045" y="6432827"/>
              <a:ext cx="353569" cy="329185"/>
            </a:xfrm>
            <a:prstGeom prst="rect">
              <a:avLst/>
            </a:prstGeom>
          </p:spPr>
        </p:pic>
        <p:pic>
          <p:nvPicPr>
            <p:cNvPr id="72" name="Picture 71">
              <a:extLst>
                <a:ext uri="{FF2B5EF4-FFF2-40B4-BE49-F238E27FC236}">
                  <a16:creationId xmlns:a16="http://schemas.microsoft.com/office/drawing/2014/main" id="{8F1604B1-8FFD-4891-9F04-D09C26BBB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47" y="1093780"/>
              <a:ext cx="76200" cy="76200"/>
            </a:xfrm>
            <a:prstGeom prst="rect">
              <a:avLst/>
            </a:prstGeom>
          </p:spPr>
        </p:pic>
        <p:pic>
          <p:nvPicPr>
            <p:cNvPr id="73" name="Picture 72">
              <a:extLst>
                <a:ext uri="{FF2B5EF4-FFF2-40B4-BE49-F238E27FC236}">
                  <a16:creationId xmlns:a16="http://schemas.microsoft.com/office/drawing/2014/main" id="{196444A1-471B-4F98-AD3D-C17EE1AB58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35" y="181246"/>
              <a:ext cx="64008" cy="64008"/>
            </a:xfrm>
            <a:prstGeom prst="rect">
              <a:avLst/>
            </a:prstGeom>
          </p:spPr>
        </p:pic>
        <p:pic>
          <p:nvPicPr>
            <p:cNvPr id="74" name="Picture 73" descr="A picture containing text, device&#10;&#10;Description automatically generated">
              <a:extLst>
                <a:ext uri="{FF2B5EF4-FFF2-40B4-BE49-F238E27FC236}">
                  <a16:creationId xmlns:a16="http://schemas.microsoft.com/office/drawing/2014/main" id="{4FE1955E-11B7-41EB-B8D6-6150D620C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929506">
              <a:off x="72692" y="80662"/>
              <a:ext cx="353569" cy="329185"/>
            </a:xfrm>
            <a:prstGeom prst="rect">
              <a:avLst/>
            </a:prstGeom>
          </p:spPr>
        </p:pic>
        <p:pic>
          <p:nvPicPr>
            <p:cNvPr id="75" name="Picture 74">
              <a:extLst>
                <a:ext uri="{FF2B5EF4-FFF2-40B4-BE49-F238E27FC236}">
                  <a16:creationId xmlns:a16="http://schemas.microsoft.com/office/drawing/2014/main" id="{9CCA0A16-D3B9-4AA7-87EF-455104E54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05" y="88282"/>
              <a:ext cx="76200" cy="76200"/>
            </a:xfrm>
            <a:prstGeom prst="rect">
              <a:avLst/>
            </a:prstGeom>
          </p:spPr>
        </p:pic>
        <p:pic>
          <p:nvPicPr>
            <p:cNvPr id="76" name="Picture 75">
              <a:extLst>
                <a:ext uri="{FF2B5EF4-FFF2-40B4-BE49-F238E27FC236}">
                  <a16:creationId xmlns:a16="http://schemas.microsoft.com/office/drawing/2014/main" id="{5F5F4E10-BC38-4751-A914-F23A7BC716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1228" y="6194788"/>
              <a:ext cx="64008" cy="64008"/>
            </a:xfrm>
            <a:prstGeom prst="rect">
              <a:avLst/>
            </a:prstGeom>
          </p:spPr>
        </p:pic>
        <p:pic>
          <p:nvPicPr>
            <p:cNvPr id="77" name="Picture 76">
              <a:extLst>
                <a:ext uri="{FF2B5EF4-FFF2-40B4-BE49-F238E27FC236}">
                  <a16:creationId xmlns:a16="http://schemas.microsoft.com/office/drawing/2014/main" id="{0D23FEAD-BA8C-431F-A131-BEBA5E48D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7849" y="5614804"/>
              <a:ext cx="76200" cy="76200"/>
            </a:xfrm>
            <a:prstGeom prst="rect">
              <a:avLst/>
            </a:prstGeom>
          </p:spPr>
        </p:pic>
        <p:pic>
          <p:nvPicPr>
            <p:cNvPr id="78" name="Picture 77" descr="A picture containing text&#10;&#10;Description automatically generated">
              <a:extLst>
                <a:ext uri="{FF2B5EF4-FFF2-40B4-BE49-F238E27FC236}">
                  <a16:creationId xmlns:a16="http://schemas.microsoft.com/office/drawing/2014/main" id="{F4456540-C1A7-4884-A6D6-44DDB86DEB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7405854">
              <a:off x="11699966" y="5765908"/>
              <a:ext cx="353569" cy="438913"/>
            </a:xfrm>
            <a:prstGeom prst="rect">
              <a:avLst/>
            </a:prstGeom>
          </p:spPr>
        </p:pic>
        <p:pic>
          <p:nvPicPr>
            <p:cNvPr id="79" name="Picture 78">
              <a:extLst>
                <a:ext uri="{FF2B5EF4-FFF2-40B4-BE49-F238E27FC236}">
                  <a16:creationId xmlns:a16="http://schemas.microsoft.com/office/drawing/2014/main" id="{71713460-7150-4941-89B7-ED519F805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2820" y="6602933"/>
              <a:ext cx="64008" cy="64008"/>
            </a:xfrm>
            <a:prstGeom prst="rect">
              <a:avLst/>
            </a:prstGeom>
          </p:spPr>
        </p:pic>
        <p:pic>
          <p:nvPicPr>
            <p:cNvPr id="80" name="Picture 79">
              <a:extLst>
                <a:ext uri="{FF2B5EF4-FFF2-40B4-BE49-F238E27FC236}">
                  <a16:creationId xmlns:a16="http://schemas.microsoft.com/office/drawing/2014/main" id="{140379C7-E8CB-4EA8-92BD-CBC2DA43A5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4746" y="5503727"/>
              <a:ext cx="64008" cy="64008"/>
            </a:xfrm>
            <a:prstGeom prst="rect">
              <a:avLst/>
            </a:prstGeom>
          </p:spPr>
        </p:pic>
        <p:pic>
          <p:nvPicPr>
            <p:cNvPr id="81" name="Picture 80">
              <a:extLst>
                <a:ext uri="{FF2B5EF4-FFF2-40B4-BE49-F238E27FC236}">
                  <a16:creationId xmlns:a16="http://schemas.microsoft.com/office/drawing/2014/main" id="{6EB8CD05-F5D6-4E74-96F9-EE4DFF125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6602" y="6683634"/>
              <a:ext cx="76200" cy="76200"/>
            </a:xfrm>
            <a:prstGeom prst="rect">
              <a:avLst/>
            </a:prstGeom>
          </p:spPr>
        </p:pic>
        <p:pic>
          <p:nvPicPr>
            <p:cNvPr id="82" name="Picture 81">
              <a:extLst>
                <a:ext uri="{FF2B5EF4-FFF2-40B4-BE49-F238E27FC236}">
                  <a16:creationId xmlns:a16="http://schemas.microsoft.com/office/drawing/2014/main" id="{BBB7FB49-3079-47A1-B726-62A8DA09D1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75" y="603528"/>
              <a:ext cx="64008" cy="64008"/>
            </a:xfrm>
            <a:prstGeom prst="rect">
              <a:avLst/>
            </a:prstGeom>
          </p:spPr>
        </p:pic>
        <p:pic>
          <p:nvPicPr>
            <p:cNvPr id="83" name="Picture 82" descr="A picture containing text&#10;&#10;Description automatically generated">
              <a:extLst>
                <a:ext uri="{FF2B5EF4-FFF2-40B4-BE49-F238E27FC236}">
                  <a16:creationId xmlns:a16="http://schemas.microsoft.com/office/drawing/2014/main" id="{779EE9F2-41D5-4C5B-BAC9-6E3F283CE1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03" y="690970"/>
              <a:ext cx="353569" cy="438913"/>
            </a:xfrm>
            <a:prstGeom prst="rect">
              <a:avLst/>
            </a:prstGeom>
          </p:spPr>
        </p:pic>
        <p:pic>
          <p:nvPicPr>
            <p:cNvPr id="84" name="Picture 83">
              <a:extLst>
                <a:ext uri="{FF2B5EF4-FFF2-40B4-BE49-F238E27FC236}">
                  <a16:creationId xmlns:a16="http://schemas.microsoft.com/office/drawing/2014/main" id="{02C925C8-3BE4-4518-AE1E-041A089D70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350" y="1314003"/>
              <a:ext cx="64008" cy="64008"/>
            </a:xfrm>
            <a:prstGeom prst="rect">
              <a:avLst/>
            </a:prstGeom>
          </p:spPr>
        </p:pic>
      </p:grpSp>
      <p:sp>
        <p:nvSpPr>
          <p:cNvPr id="85" name="Rectangle: Rounded Corners 84">
            <a:extLst>
              <a:ext uri="{FF2B5EF4-FFF2-40B4-BE49-F238E27FC236}">
                <a16:creationId xmlns:a16="http://schemas.microsoft.com/office/drawing/2014/main" id="{13B1382B-99A1-4CBB-B219-23CD9D3EA1B7}"/>
              </a:ext>
            </a:extLst>
          </p:cNvPr>
          <p:cNvSpPr/>
          <p:nvPr/>
        </p:nvSpPr>
        <p:spPr>
          <a:xfrm>
            <a:off x="11331562" y="6476375"/>
            <a:ext cx="745387" cy="305522"/>
          </a:xfrm>
          <a:prstGeom prst="roundRect">
            <a:avLst/>
          </a:prstGeom>
          <a:solidFill>
            <a:srgbClr val="91D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6" name="TextBox 85">
            <a:hlinkClick r:id="rId6" action="ppaction://hlinksldjump"/>
            <a:extLst>
              <a:ext uri="{FF2B5EF4-FFF2-40B4-BE49-F238E27FC236}">
                <a16:creationId xmlns:a16="http://schemas.microsoft.com/office/drawing/2014/main" id="{DCE7D54E-22DD-4566-8138-B52DB88C9D7B}"/>
              </a:ext>
            </a:extLst>
          </p:cNvPr>
          <p:cNvSpPr txBox="1"/>
          <p:nvPr/>
        </p:nvSpPr>
        <p:spPr>
          <a:xfrm>
            <a:off x="11153319" y="6444470"/>
            <a:ext cx="107366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בעיה</a:t>
            </a:r>
            <a:endParaRPr lang="en-US" sz="1600" b="1" dirty="0">
              <a:solidFill>
                <a:schemeClr val="bg1"/>
              </a:solidFill>
            </a:endParaRPr>
          </a:p>
        </p:txBody>
      </p:sp>
      <p:sp>
        <p:nvSpPr>
          <p:cNvPr id="87" name="Rectangle: Rounded Corners 86">
            <a:extLst>
              <a:ext uri="{FF2B5EF4-FFF2-40B4-BE49-F238E27FC236}">
                <a16:creationId xmlns:a16="http://schemas.microsoft.com/office/drawing/2014/main" id="{87DD50D1-0FEB-464E-87FD-D449504B0857}"/>
              </a:ext>
            </a:extLst>
          </p:cNvPr>
          <p:cNvSpPr/>
          <p:nvPr/>
        </p:nvSpPr>
        <p:spPr>
          <a:xfrm>
            <a:off x="10390520" y="6486322"/>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8" name="TextBox 87">
            <a:hlinkClick r:id="rId7" action="ppaction://hlinksldjump"/>
            <a:extLst>
              <a:ext uri="{FF2B5EF4-FFF2-40B4-BE49-F238E27FC236}">
                <a16:creationId xmlns:a16="http://schemas.microsoft.com/office/drawing/2014/main" id="{B38566A3-CA07-4BAA-B73E-3DB0A198D7F3}"/>
              </a:ext>
            </a:extLst>
          </p:cNvPr>
          <p:cNvSpPr txBox="1"/>
          <p:nvPr/>
        </p:nvSpPr>
        <p:spPr>
          <a:xfrm>
            <a:off x="10212277" y="6454417"/>
            <a:ext cx="107366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פתרון</a:t>
            </a:r>
            <a:endParaRPr lang="en-US" sz="1600" b="1" dirty="0">
              <a:solidFill>
                <a:schemeClr val="bg1"/>
              </a:solidFill>
            </a:endParaRPr>
          </a:p>
        </p:txBody>
      </p:sp>
      <p:sp>
        <p:nvSpPr>
          <p:cNvPr id="89" name="Rectangle: Rounded Corners 88">
            <a:extLst>
              <a:ext uri="{FF2B5EF4-FFF2-40B4-BE49-F238E27FC236}">
                <a16:creationId xmlns:a16="http://schemas.microsoft.com/office/drawing/2014/main" id="{085FD7D5-3532-4CDE-850B-481C75BFF94F}"/>
              </a:ext>
            </a:extLst>
          </p:cNvPr>
          <p:cNvSpPr/>
          <p:nvPr/>
        </p:nvSpPr>
        <p:spPr>
          <a:xfrm>
            <a:off x="9431411" y="6489057"/>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0" name="TextBox 89">
            <a:extLst>
              <a:ext uri="{FF2B5EF4-FFF2-40B4-BE49-F238E27FC236}">
                <a16:creationId xmlns:a16="http://schemas.microsoft.com/office/drawing/2014/main" id="{5757D501-6467-41C1-B6A6-6B293D004772}"/>
              </a:ext>
            </a:extLst>
          </p:cNvPr>
          <p:cNvSpPr txBox="1"/>
          <p:nvPr/>
        </p:nvSpPr>
        <p:spPr>
          <a:xfrm>
            <a:off x="9416115" y="6476375"/>
            <a:ext cx="787487"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תחום</a:t>
            </a:r>
            <a:endParaRPr lang="en-US" sz="1600" b="1" dirty="0">
              <a:solidFill>
                <a:schemeClr val="bg1"/>
              </a:solidFill>
            </a:endParaRPr>
          </a:p>
        </p:txBody>
      </p:sp>
      <p:sp>
        <p:nvSpPr>
          <p:cNvPr id="91" name="Rectangle: Rounded Corners 90">
            <a:extLst>
              <a:ext uri="{FF2B5EF4-FFF2-40B4-BE49-F238E27FC236}">
                <a16:creationId xmlns:a16="http://schemas.microsoft.com/office/drawing/2014/main" id="{8FCC53E1-5581-4FE6-AEDE-2777B28B4A0F}"/>
              </a:ext>
            </a:extLst>
          </p:cNvPr>
          <p:cNvSpPr/>
          <p:nvPr/>
        </p:nvSpPr>
        <p:spPr>
          <a:xfrm>
            <a:off x="8492485" y="6489929"/>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2" name="TextBox 91">
            <a:hlinkClick r:id="rId8" action="ppaction://hlinksldjump"/>
            <a:extLst>
              <a:ext uri="{FF2B5EF4-FFF2-40B4-BE49-F238E27FC236}">
                <a16:creationId xmlns:a16="http://schemas.microsoft.com/office/drawing/2014/main" id="{1B999E14-67E4-41D7-99D4-4AF35EF66B31}"/>
              </a:ext>
            </a:extLst>
          </p:cNvPr>
          <p:cNvSpPr txBox="1"/>
          <p:nvPr/>
        </p:nvSpPr>
        <p:spPr>
          <a:xfrm>
            <a:off x="8475731" y="6465935"/>
            <a:ext cx="80825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צוות</a:t>
            </a:r>
            <a:endParaRPr lang="en-US" sz="1600" b="1" dirty="0">
              <a:solidFill>
                <a:schemeClr val="bg1"/>
              </a:solidFill>
            </a:endParaRPr>
          </a:p>
        </p:txBody>
      </p:sp>
      <p:pic>
        <p:nvPicPr>
          <p:cNvPr id="56" name="Picture 55">
            <a:extLst>
              <a:ext uri="{FF2B5EF4-FFF2-40B4-BE49-F238E27FC236}">
                <a16:creationId xmlns:a16="http://schemas.microsoft.com/office/drawing/2014/main" id="{82554A72-AF11-42B7-B331-D58AA8B26A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350" y="1314003"/>
            <a:ext cx="64008" cy="64008"/>
          </a:xfrm>
          <a:prstGeom prst="rect">
            <a:avLst/>
          </a:prstGeom>
        </p:spPr>
      </p:pic>
      <p:sp>
        <p:nvSpPr>
          <p:cNvPr id="57" name="TextBox 56">
            <a:extLst>
              <a:ext uri="{FF2B5EF4-FFF2-40B4-BE49-F238E27FC236}">
                <a16:creationId xmlns:a16="http://schemas.microsoft.com/office/drawing/2014/main" id="{78569D50-0A35-4824-A96A-087B82E5A861}"/>
              </a:ext>
            </a:extLst>
          </p:cNvPr>
          <p:cNvSpPr txBox="1"/>
          <p:nvPr/>
        </p:nvSpPr>
        <p:spPr>
          <a:xfrm>
            <a:off x="3594225" y="690908"/>
            <a:ext cx="3626871" cy="769441"/>
          </a:xfrm>
          <a:prstGeom prst="rect">
            <a:avLst/>
          </a:prstGeom>
          <a:noFill/>
        </p:spPr>
        <p:txBody>
          <a:bodyPr wrap="square" rtlCol="0">
            <a:spAutoFit/>
          </a:bodyPr>
          <a:lstStyle/>
          <a:p>
            <a:pPr algn="r"/>
            <a:r>
              <a:rPr lang="he-IL" sz="4400" dirty="0">
                <a:solidFill>
                  <a:srgbClr val="ADDED9"/>
                </a:solidFill>
                <a:latin typeface="Segoe UI Semilight" panose="020B0402040204020203" pitchFamily="34" charset="0"/>
                <a:cs typeface="Segoe UI Semilight" panose="020B0402040204020203" pitchFamily="34" charset="0"/>
              </a:rPr>
              <a:t>השוק</a:t>
            </a:r>
            <a:endParaRPr lang="he-IL" sz="3600" u="sng" dirty="0">
              <a:solidFill>
                <a:schemeClr val="accent5"/>
              </a:solidFill>
              <a:latin typeface="Segoe UI Semilight" panose="020B0402040204020203" pitchFamily="34" charset="0"/>
              <a:cs typeface="Segoe UI Semilight" panose="020B0402040204020203" pitchFamily="34" charset="0"/>
            </a:endParaRPr>
          </a:p>
        </p:txBody>
      </p:sp>
      <p:sp>
        <p:nvSpPr>
          <p:cNvPr id="58" name="TextBox 57">
            <a:extLst>
              <a:ext uri="{FF2B5EF4-FFF2-40B4-BE49-F238E27FC236}">
                <a16:creationId xmlns:a16="http://schemas.microsoft.com/office/drawing/2014/main" id="{48DD2EA4-230E-4CFC-99BC-3BA66A60872B}"/>
              </a:ext>
            </a:extLst>
          </p:cNvPr>
          <p:cNvSpPr txBox="1"/>
          <p:nvPr/>
        </p:nvSpPr>
        <p:spPr>
          <a:xfrm>
            <a:off x="8961087" y="4241548"/>
            <a:ext cx="2525341" cy="923330"/>
          </a:xfrm>
          <a:prstGeom prst="rect">
            <a:avLst/>
          </a:prstGeom>
          <a:noFill/>
        </p:spPr>
        <p:txBody>
          <a:bodyPr wrap="square">
            <a:spAutoFit/>
          </a:bodyPr>
          <a:lstStyle/>
          <a:p>
            <a:pPr algn="ctr"/>
            <a:r>
              <a:rPr lang="he-IL" sz="1800" dirty="0">
                <a:latin typeface="Segoe UI Semilight" panose="020B0402040204020203" pitchFamily="34" charset="0"/>
                <a:cs typeface="Segoe UI Semilight" panose="020B0402040204020203" pitchFamily="34" charset="0"/>
              </a:rPr>
              <a:t>הלקוחות שלנו הם ההורים של התלמידים הלומדים בכיתות ז.</a:t>
            </a:r>
            <a:endParaRPr lang="en-US" dirty="0"/>
          </a:p>
        </p:txBody>
      </p:sp>
      <p:sp>
        <p:nvSpPr>
          <p:cNvPr id="60" name="TextBox 59">
            <a:extLst>
              <a:ext uri="{FF2B5EF4-FFF2-40B4-BE49-F238E27FC236}">
                <a16:creationId xmlns:a16="http://schemas.microsoft.com/office/drawing/2014/main" id="{BE028C42-A41E-4298-B636-3383FB820836}"/>
              </a:ext>
            </a:extLst>
          </p:cNvPr>
          <p:cNvSpPr txBox="1"/>
          <p:nvPr/>
        </p:nvSpPr>
        <p:spPr>
          <a:xfrm>
            <a:off x="5135001" y="4241548"/>
            <a:ext cx="2128195" cy="646331"/>
          </a:xfrm>
          <a:prstGeom prst="rect">
            <a:avLst/>
          </a:prstGeom>
          <a:noFill/>
        </p:spPr>
        <p:txBody>
          <a:bodyPr wrap="square">
            <a:spAutoFit/>
          </a:bodyPr>
          <a:lstStyle/>
          <a:p>
            <a:pPr algn="ctr"/>
            <a:r>
              <a:rPr lang="he-IL" sz="1800" dirty="0">
                <a:latin typeface="Segoe UI Semilight" panose="020B0402040204020203" pitchFamily="34" charset="0"/>
                <a:cs typeface="Segoe UI Semilight" panose="020B0402040204020203" pitchFamily="34" charset="0"/>
              </a:rPr>
              <a:t>המשתמשים הם תלמידי כיתות ז'.</a:t>
            </a:r>
            <a:endParaRPr lang="en-US" dirty="0"/>
          </a:p>
        </p:txBody>
      </p:sp>
      <p:sp>
        <p:nvSpPr>
          <p:cNvPr id="61" name="TextBox 60">
            <a:extLst>
              <a:ext uri="{FF2B5EF4-FFF2-40B4-BE49-F238E27FC236}">
                <a16:creationId xmlns:a16="http://schemas.microsoft.com/office/drawing/2014/main" id="{C897D3C8-DE68-4AD0-925C-E395B19FBF1A}"/>
              </a:ext>
            </a:extLst>
          </p:cNvPr>
          <p:cNvSpPr txBox="1"/>
          <p:nvPr/>
        </p:nvSpPr>
        <p:spPr>
          <a:xfrm>
            <a:off x="1102720" y="4242815"/>
            <a:ext cx="2128195" cy="646331"/>
          </a:xfrm>
          <a:prstGeom prst="rect">
            <a:avLst/>
          </a:prstGeom>
          <a:noFill/>
        </p:spPr>
        <p:txBody>
          <a:bodyPr wrap="square">
            <a:spAutoFit/>
          </a:bodyPr>
          <a:lstStyle/>
          <a:p>
            <a:pPr algn="ctr"/>
            <a:r>
              <a:rPr lang="he-IL" sz="1800" dirty="0">
                <a:latin typeface="Segoe UI Semilight" panose="020B0402040204020203" pitchFamily="34" charset="0"/>
                <a:cs typeface="Segoe UI Semilight" panose="020B0402040204020203" pitchFamily="34" charset="0"/>
              </a:rPr>
              <a:t>תלמידים מחוננים בכיתו</a:t>
            </a:r>
            <a:r>
              <a:rPr lang="he-IL" dirty="0">
                <a:latin typeface="Segoe UI Semilight" panose="020B0402040204020203" pitchFamily="34" charset="0"/>
                <a:cs typeface="Segoe UI Semilight" panose="020B0402040204020203" pitchFamily="34" charset="0"/>
              </a:rPr>
              <a:t>ת יסודי </a:t>
            </a:r>
            <a:r>
              <a:rPr lang="he-IL" dirty="0" err="1">
                <a:latin typeface="Segoe UI Semilight" panose="020B0402040204020203" pitchFamily="34" charset="0"/>
                <a:cs typeface="Segoe UI Semilight" panose="020B0402040204020203" pitchFamily="34" charset="0"/>
              </a:rPr>
              <a:t>המעוני</a:t>
            </a:r>
            <a:endParaRPr lang="en-US" dirty="0"/>
          </a:p>
        </p:txBody>
      </p:sp>
      <p:pic>
        <p:nvPicPr>
          <p:cNvPr id="62" name="Picture 2" descr="Chicken  free icon">
            <a:extLst>
              <a:ext uri="{FF2B5EF4-FFF2-40B4-BE49-F238E27FC236}">
                <a16:creationId xmlns:a16="http://schemas.microsoft.com/office/drawing/2014/main" id="{61D63C23-9BBD-43C8-B8BB-1B01D8ABF349}"/>
              </a:ext>
            </a:extLst>
          </p:cNvPr>
          <p:cNvPicPr>
            <a:picLocks noChangeAspect="1" noChangeArrowheads="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06523" y="2166510"/>
            <a:ext cx="1920587" cy="19205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6" name="Picture 4" descr="Egg free icon">
            <a:extLst>
              <a:ext uri="{FF2B5EF4-FFF2-40B4-BE49-F238E27FC236}">
                <a16:creationId xmlns:a16="http://schemas.microsoft.com/office/drawing/2014/main" id="{2C254EB5-AD54-409B-A00C-F50F57332E1F}"/>
              </a:ext>
            </a:extLst>
          </p:cNvPr>
          <p:cNvPicPr>
            <a:picLocks noChangeAspect="1" noChangeArrowheads="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78722" y="2280342"/>
            <a:ext cx="1806755" cy="180675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 descr="Chicken  free icon">
            <a:extLst>
              <a:ext uri="{FF2B5EF4-FFF2-40B4-BE49-F238E27FC236}">
                <a16:creationId xmlns:a16="http://schemas.microsoft.com/office/drawing/2014/main" id="{9515014D-529D-47AB-A436-476B92F28FA2}"/>
              </a:ext>
            </a:extLst>
          </p:cNvPr>
          <p:cNvPicPr>
            <a:picLocks noChangeAspect="1" noChangeArrowheads="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35001" y="2166509"/>
            <a:ext cx="2035829" cy="2035829"/>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ECEDD23D-CEA4-4A4D-98A4-1FB69D780B76}"/>
              </a:ext>
            </a:extLst>
          </p:cNvPr>
          <p:cNvSpPr txBox="1"/>
          <p:nvPr/>
        </p:nvSpPr>
        <p:spPr>
          <a:xfrm>
            <a:off x="2615672" y="7171796"/>
            <a:ext cx="9399564" cy="923330"/>
          </a:xfrm>
          <a:prstGeom prst="rect">
            <a:avLst/>
          </a:prstGeom>
          <a:noFill/>
        </p:spPr>
        <p:txBody>
          <a:bodyPr wrap="square" rtlCol="0">
            <a:spAutoFit/>
          </a:bodyPr>
          <a:lstStyle/>
          <a:p>
            <a:pPr algn="r"/>
            <a:r>
              <a:rPr lang="he-IL" dirty="0"/>
              <a:t>למה המוצר הזה רלוונטי דווקא עכשיו? הייתה קורונה, מבצע ועם המציאות כמו שלנו שבה תלמידים רבים מוצאים את עצמם לא תמיד תחת מסגרת חינוכית אגב סיבות בריאותיות או ביטחוניות המערכת הזו אמורה להתאים ולאפשר להם לקבל את החומר הלימודי בצורה מעשירה ומעניינת בלא תלות במורה חיצוני.</a:t>
            </a:r>
            <a:endParaRPr lang="en-US" dirty="0"/>
          </a:p>
        </p:txBody>
      </p:sp>
    </p:spTree>
    <p:extLst>
      <p:ext uri="{BB962C8B-B14F-4D97-AF65-F5344CB8AC3E}">
        <p14:creationId xmlns:p14="http://schemas.microsoft.com/office/powerpoint/2010/main" val="872608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59E88270-B828-4926-AF27-AD28AFB9867F}"/>
              </a:ext>
            </a:extLst>
          </p:cNvPr>
          <p:cNvCxnSpPr>
            <a:cxnSpLocks/>
          </p:cNvCxnSpPr>
          <p:nvPr/>
        </p:nvCxnSpPr>
        <p:spPr>
          <a:xfrm flipH="1">
            <a:off x="0" y="6639751"/>
            <a:ext cx="3722755" cy="21889"/>
          </a:xfrm>
          <a:prstGeom prst="line">
            <a:avLst/>
          </a:prstGeom>
          <a:ln w="9525">
            <a:solidFill>
              <a:srgbClr val="ADDED9"/>
            </a:solidFill>
            <a:prstDash val="dash"/>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5A9597EC-BAAA-4A0B-A311-200A350BF918}"/>
              </a:ext>
            </a:extLst>
          </p:cNvPr>
          <p:cNvSpPr/>
          <p:nvPr/>
        </p:nvSpPr>
        <p:spPr>
          <a:xfrm>
            <a:off x="2976536" y="6485195"/>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3" name="TextBox 42">
            <a:hlinkClick r:id="rId2" action="ppaction://hlinksldjump"/>
            <a:extLst>
              <a:ext uri="{FF2B5EF4-FFF2-40B4-BE49-F238E27FC236}">
                <a16:creationId xmlns:a16="http://schemas.microsoft.com/office/drawing/2014/main" id="{7628F7BA-B0A7-48B2-882D-89EC8946BF16}"/>
              </a:ext>
            </a:extLst>
          </p:cNvPr>
          <p:cNvSpPr txBox="1"/>
          <p:nvPr/>
        </p:nvSpPr>
        <p:spPr>
          <a:xfrm>
            <a:off x="2973013" y="6453290"/>
            <a:ext cx="757314"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בעיה</a:t>
            </a:r>
            <a:endParaRPr lang="en-US" sz="1600" b="1" dirty="0">
              <a:solidFill>
                <a:schemeClr val="bg1"/>
              </a:solidFill>
            </a:endParaRPr>
          </a:p>
        </p:txBody>
      </p:sp>
      <p:sp>
        <p:nvSpPr>
          <p:cNvPr id="44" name="Rectangle: Rounded Corners 43">
            <a:extLst>
              <a:ext uri="{FF2B5EF4-FFF2-40B4-BE49-F238E27FC236}">
                <a16:creationId xmlns:a16="http://schemas.microsoft.com/office/drawing/2014/main" id="{6B613A98-9DFB-4B5E-AAAB-CFEDB5E4435D}"/>
              </a:ext>
            </a:extLst>
          </p:cNvPr>
          <p:cNvSpPr/>
          <p:nvPr/>
        </p:nvSpPr>
        <p:spPr>
          <a:xfrm>
            <a:off x="2063976" y="6486322"/>
            <a:ext cx="745387" cy="305522"/>
          </a:xfrm>
          <a:prstGeom prst="roundRect">
            <a:avLst/>
          </a:prstGeom>
          <a:solidFill>
            <a:srgbClr val="91D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5" name="TextBox 44">
            <a:hlinkClick r:id="rId3" action="ppaction://hlinksldjump"/>
            <a:extLst>
              <a:ext uri="{FF2B5EF4-FFF2-40B4-BE49-F238E27FC236}">
                <a16:creationId xmlns:a16="http://schemas.microsoft.com/office/drawing/2014/main" id="{03088B45-F68F-42AE-9470-0092DB296580}"/>
              </a:ext>
            </a:extLst>
          </p:cNvPr>
          <p:cNvSpPr txBox="1"/>
          <p:nvPr/>
        </p:nvSpPr>
        <p:spPr>
          <a:xfrm>
            <a:off x="1885733" y="6454417"/>
            <a:ext cx="107366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פתרון</a:t>
            </a:r>
            <a:endParaRPr lang="en-US" sz="1600" b="1" dirty="0">
              <a:solidFill>
                <a:schemeClr val="bg1"/>
              </a:solidFill>
            </a:endParaRPr>
          </a:p>
        </p:txBody>
      </p:sp>
      <p:sp>
        <p:nvSpPr>
          <p:cNvPr id="46" name="Rectangle: Rounded Corners 45">
            <a:extLst>
              <a:ext uri="{FF2B5EF4-FFF2-40B4-BE49-F238E27FC236}">
                <a16:creationId xmlns:a16="http://schemas.microsoft.com/office/drawing/2014/main" id="{5C994AD6-CC35-482A-8BD1-4841A265DEB8}"/>
              </a:ext>
            </a:extLst>
          </p:cNvPr>
          <p:cNvSpPr/>
          <p:nvPr/>
        </p:nvSpPr>
        <p:spPr>
          <a:xfrm>
            <a:off x="1123083" y="6489538"/>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7" name="TextBox 46">
            <a:extLst>
              <a:ext uri="{FF2B5EF4-FFF2-40B4-BE49-F238E27FC236}">
                <a16:creationId xmlns:a16="http://schemas.microsoft.com/office/drawing/2014/main" id="{DF919964-7687-45BC-A88F-F80D003C2DA9}"/>
              </a:ext>
            </a:extLst>
          </p:cNvPr>
          <p:cNvSpPr txBox="1"/>
          <p:nvPr/>
        </p:nvSpPr>
        <p:spPr>
          <a:xfrm>
            <a:off x="948214" y="6475248"/>
            <a:ext cx="107366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תחום</a:t>
            </a:r>
            <a:endParaRPr lang="en-US" sz="1600" b="1" dirty="0">
              <a:solidFill>
                <a:schemeClr val="bg1"/>
              </a:solidFill>
            </a:endParaRPr>
          </a:p>
        </p:txBody>
      </p:sp>
      <p:sp>
        <p:nvSpPr>
          <p:cNvPr id="48" name="Rectangle: Rounded Corners 47">
            <a:extLst>
              <a:ext uri="{FF2B5EF4-FFF2-40B4-BE49-F238E27FC236}">
                <a16:creationId xmlns:a16="http://schemas.microsoft.com/office/drawing/2014/main" id="{608AEC66-59D3-4D68-ADC7-D1EC5354A5D0}"/>
              </a:ext>
            </a:extLst>
          </p:cNvPr>
          <p:cNvSpPr/>
          <p:nvPr/>
        </p:nvSpPr>
        <p:spPr>
          <a:xfrm>
            <a:off x="199722" y="6485195"/>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9" name="TextBox 48">
            <a:hlinkClick r:id="rId4" action="ppaction://hlinksldjump"/>
            <a:extLst>
              <a:ext uri="{FF2B5EF4-FFF2-40B4-BE49-F238E27FC236}">
                <a16:creationId xmlns:a16="http://schemas.microsoft.com/office/drawing/2014/main" id="{2EB47513-995E-45E4-AFF3-E8473D869BF8}"/>
              </a:ext>
            </a:extLst>
          </p:cNvPr>
          <p:cNvSpPr txBox="1"/>
          <p:nvPr/>
        </p:nvSpPr>
        <p:spPr>
          <a:xfrm>
            <a:off x="240770" y="6453290"/>
            <a:ext cx="669448"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צוות</a:t>
            </a:r>
            <a:endParaRPr lang="en-US" sz="1600" b="1" dirty="0">
              <a:solidFill>
                <a:schemeClr val="bg1"/>
              </a:solidFill>
            </a:endParaRPr>
          </a:p>
        </p:txBody>
      </p:sp>
      <p:pic>
        <p:nvPicPr>
          <p:cNvPr id="51" name="Picture 50" descr="A picture containing text, device&#10;&#10;Description automatically generated">
            <a:extLst>
              <a:ext uri="{FF2B5EF4-FFF2-40B4-BE49-F238E27FC236}">
                <a16:creationId xmlns:a16="http://schemas.microsoft.com/office/drawing/2014/main" id="{D39DDFF8-3FDC-4612-8962-A0D3E9DA4A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971683">
            <a:off x="11542045" y="6432827"/>
            <a:ext cx="353569" cy="329185"/>
          </a:xfrm>
          <a:prstGeom prst="rect">
            <a:avLst/>
          </a:prstGeom>
        </p:spPr>
      </p:pic>
      <p:pic>
        <p:nvPicPr>
          <p:cNvPr id="54" name="Picture 53">
            <a:extLst>
              <a:ext uri="{FF2B5EF4-FFF2-40B4-BE49-F238E27FC236}">
                <a16:creationId xmlns:a16="http://schemas.microsoft.com/office/drawing/2014/main" id="{0151A3E2-6196-4E39-B23F-5CD8FC9E70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47" y="1093780"/>
            <a:ext cx="76200" cy="76200"/>
          </a:xfrm>
          <a:prstGeom prst="rect">
            <a:avLst/>
          </a:prstGeom>
        </p:spPr>
      </p:pic>
      <p:pic>
        <p:nvPicPr>
          <p:cNvPr id="55" name="Picture 54">
            <a:extLst>
              <a:ext uri="{FF2B5EF4-FFF2-40B4-BE49-F238E27FC236}">
                <a16:creationId xmlns:a16="http://schemas.microsoft.com/office/drawing/2014/main" id="{C3B03534-3921-4FA5-BB61-2F498C7CD7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935" y="181246"/>
            <a:ext cx="64008" cy="64008"/>
          </a:xfrm>
          <a:prstGeom prst="rect">
            <a:avLst/>
          </a:prstGeom>
        </p:spPr>
      </p:pic>
      <p:pic>
        <p:nvPicPr>
          <p:cNvPr id="56" name="Picture 55" descr="A picture containing text, device&#10;&#10;Description automatically generated">
            <a:extLst>
              <a:ext uri="{FF2B5EF4-FFF2-40B4-BE49-F238E27FC236}">
                <a16:creationId xmlns:a16="http://schemas.microsoft.com/office/drawing/2014/main" id="{2601B690-6EAB-41A8-AAE9-8B51980935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929506">
            <a:off x="72692" y="80662"/>
            <a:ext cx="353569" cy="329185"/>
          </a:xfrm>
          <a:prstGeom prst="rect">
            <a:avLst/>
          </a:prstGeom>
        </p:spPr>
      </p:pic>
      <p:pic>
        <p:nvPicPr>
          <p:cNvPr id="57" name="Picture 56">
            <a:extLst>
              <a:ext uri="{FF2B5EF4-FFF2-40B4-BE49-F238E27FC236}">
                <a16:creationId xmlns:a16="http://schemas.microsoft.com/office/drawing/2014/main" id="{0D4E1629-53F0-4AC1-BEFC-ADC44CE1F5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305" y="88282"/>
            <a:ext cx="76200" cy="76200"/>
          </a:xfrm>
          <a:prstGeom prst="rect">
            <a:avLst/>
          </a:prstGeom>
        </p:spPr>
      </p:pic>
      <p:pic>
        <p:nvPicPr>
          <p:cNvPr id="58" name="Picture 57">
            <a:extLst>
              <a:ext uri="{FF2B5EF4-FFF2-40B4-BE49-F238E27FC236}">
                <a16:creationId xmlns:a16="http://schemas.microsoft.com/office/drawing/2014/main" id="{DC3DD998-6987-4C36-9A7F-5D53311083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51228" y="6194788"/>
            <a:ext cx="64008" cy="64008"/>
          </a:xfrm>
          <a:prstGeom prst="rect">
            <a:avLst/>
          </a:prstGeom>
        </p:spPr>
      </p:pic>
      <p:pic>
        <p:nvPicPr>
          <p:cNvPr id="61" name="Picture 60" descr="A picture containing text&#10;&#10;Description automatically generated">
            <a:extLst>
              <a:ext uri="{FF2B5EF4-FFF2-40B4-BE49-F238E27FC236}">
                <a16:creationId xmlns:a16="http://schemas.microsoft.com/office/drawing/2014/main" id="{1A59AFF6-B0FB-4285-9F8B-440846995A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405854">
            <a:off x="11699966" y="5765908"/>
            <a:ext cx="353569" cy="438913"/>
          </a:xfrm>
          <a:prstGeom prst="rect">
            <a:avLst/>
          </a:prstGeom>
        </p:spPr>
      </p:pic>
      <p:pic>
        <p:nvPicPr>
          <p:cNvPr id="62" name="Picture 61">
            <a:extLst>
              <a:ext uri="{FF2B5EF4-FFF2-40B4-BE49-F238E27FC236}">
                <a16:creationId xmlns:a16="http://schemas.microsoft.com/office/drawing/2014/main" id="{1E886424-EF14-4981-82DC-C129B65404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92820" y="6602933"/>
            <a:ext cx="64008" cy="64008"/>
          </a:xfrm>
          <a:prstGeom prst="rect">
            <a:avLst/>
          </a:prstGeom>
        </p:spPr>
      </p:pic>
      <p:pic>
        <p:nvPicPr>
          <p:cNvPr id="67" name="Picture 66">
            <a:extLst>
              <a:ext uri="{FF2B5EF4-FFF2-40B4-BE49-F238E27FC236}">
                <a16:creationId xmlns:a16="http://schemas.microsoft.com/office/drawing/2014/main" id="{CBB05DB0-894D-4DCC-B8E2-D1D914EF11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16602" y="6683634"/>
            <a:ext cx="76200" cy="76200"/>
          </a:xfrm>
          <a:prstGeom prst="rect">
            <a:avLst/>
          </a:prstGeom>
        </p:spPr>
      </p:pic>
      <p:pic>
        <p:nvPicPr>
          <p:cNvPr id="68" name="Picture 67">
            <a:extLst>
              <a:ext uri="{FF2B5EF4-FFF2-40B4-BE49-F238E27FC236}">
                <a16:creationId xmlns:a16="http://schemas.microsoft.com/office/drawing/2014/main" id="{F2175390-43FC-4659-8AD2-C9C98E13C5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75" y="603528"/>
            <a:ext cx="64008" cy="64008"/>
          </a:xfrm>
          <a:prstGeom prst="rect">
            <a:avLst/>
          </a:prstGeom>
        </p:spPr>
      </p:pic>
      <p:pic>
        <p:nvPicPr>
          <p:cNvPr id="70" name="Picture 69" descr="A picture containing text&#10;&#10;Description automatically generated">
            <a:extLst>
              <a:ext uri="{FF2B5EF4-FFF2-40B4-BE49-F238E27FC236}">
                <a16:creationId xmlns:a16="http://schemas.microsoft.com/office/drawing/2014/main" id="{E6D3D9B6-870F-4DDC-85BD-27B9DA61E5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303" y="690970"/>
            <a:ext cx="353569" cy="438913"/>
          </a:xfrm>
          <a:prstGeom prst="rect">
            <a:avLst/>
          </a:prstGeom>
        </p:spPr>
      </p:pic>
      <p:pic>
        <p:nvPicPr>
          <p:cNvPr id="71" name="Picture 70">
            <a:extLst>
              <a:ext uri="{FF2B5EF4-FFF2-40B4-BE49-F238E27FC236}">
                <a16:creationId xmlns:a16="http://schemas.microsoft.com/office/drawing/2014/main" id="{B159FD5C-F80E-4558-AAD8-77FEA98F75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2350" y="1314003"/>
            <a:ext cx="64008" cy="64008"/>
          </a:xfrm>
          <a:prstGeom prst="rect">
            <a:avLst/>
          </a:prstGeom>
        </p:spPr>
      </p:pic>
      <p:sp>
        <p:nvSpPr>
          <p:cNvPr id="26" name="TextBox 25">
            <a:extLst>
              <a:ext uri="{FF2B5EF4-FFF2-40B4-BE49-F238E27FC236}">
                <a16:creationId xmlns:a16="http://schemas.microsoft.com/office/drawing/2014/main" id="{604A53AE-F1A1-43C7-9858-AC9076A6610B}"/>
              </a:ext>
            </a:extLst>
          </p:cNvPr>
          <p:cNvSpPr txBox="1"/>
          <p:nvPr/>
        </p:nvSpPr>
        <p:spPr>
          <a:xfrm>
            <a:off x="7529957" y="690908"/>
            <a:ext cx="3626871" cy="769441"/>
          </a:xfrm>
          <a:prstGeom prst="rect">
            <a:avLst/>
          </a:prstGeom>
          <a:noFill/>
        </p:spPr>
        <p:txBody>
          <a:bodyPr wrap="square" rtlCol="0">
            <a:spAutoFit/>
          </a:bodyPr>
          <a:lstStyle/>
          <a:p>
            <a:pPr algn="r"/>
            <a:r>
              <a:rPr lang="he-IL" sz="4400" dirty="0">
                <a:solidFill>
                  <a:srgbClr val="ADDED9"/>
                </a:solidFill>
                <a:latin typeface="Segoe UI Semilight" panose="020B0402040204020203" pitchFamily="34" charset="0"/>
                <a:cs typeface="Segoe UI Semilight" panose="020B0402040204020203" pitchFamily="34" charset="0"/>
              </a:rPr>
              <a:t>למה עכשיו?</a:t>
            </a:r>
            <a:endParaRPr lang="he-IL" sz="3600" u="sng" dirty="0">
              <a:solidFill>
                <a:schemeClr val="accent5"/>
              </a:solidFill>
              <a:latin typeface="Segoe UI Semilight" panose="020B0402040204020203" pitchFamily="34" charset="0"/>
              <a:cs typeface="Segoe UI Semilight" panose="020B0402040204020203" pitchFamily="34" charset="0"/>
            </a:endParaRPr>
          </a:p>
        </p:txBody>
      </p:sp>
      <p:sp>
        <p:nvSpPr>
          <p:cNvPr id="28" name="TextBox 27">
            <a:extLst>
              <a:ext uri="{FF2B5EF4-FFF2-40B4-BE49-F238E27FC236}">
                <a16:creationId xmlns:a16="http://schemas.microsoft.com/office/drawing/2014/main" id="{22BBB647-08BC-4682-B41F-C6DF556CF0A9}"/>
              </a:ext>
            </a:extLst>
          </p:cNvPr>
          <p:cNvSpPr txBox="1"/>
          <p:nvPr/>
        </p:nvSpPr>
        <p:spPr>
          <a:xfrm>
            <a:off x="1035172" y="2317706"/>
            <a:ext cx="8464311" cy="369332"/>
          </a:xfrm>
          <a:prstGeom prst="rect">
            <a:avLst/>
          </a:prstGeom>
          <a:noFill/>
        </p:spPr>
        <p:txBody>
          <a:bodyPr wrap="square">
            <a:spAutoFit/>
          </a:bodyPr>
          <a:lstStyle/>
          <a:p>
            <a:pPr algn="ctr"/>
            <a:r>
              <a:rPr lang="he-IL" sz="1800" dirty="0">
                <a:latin typeface="Segoe UI Semilight" panose="020B0402040204020203" pitchFamily="34" charset="0"/>
                <a:cs typeface="Segoe UI Semilight" panose="020B0402040204020203" pitchFamily="34" charset="0"/>
              </a:rPr>
              <a:t>הקורונה תפסה את העולם לא מוכן ואילצה אותו למצוא חלופה ללימודים פרונטליים.</a:t>
            </a:r>
            <a:endParaRPr lang="en-US" dirty="0"/>
          </a:p>
        </p:txBody>
      </p:sp>
      <p:pic>
        <p:nvPicPr>
          <p:cNvPr id="4104" name="Picture 8" descr="Coronavirus free icon">
            <a:extLst>
              <a:ext uri="{FF2B5EF4-FFF2-40B4-BE49-F238E27FC236}">
                <a16:creationId xmlns:a16="http://schemas.microsoft.com/office/drawing/2014/main" id="{ED82E76C-33D8-493C-8A49-694CAB9A2743}"/>
              </a:ext>
            </a:extLst>
          </p:cNvPr>
          <p:cNvPicPr>
            <a:picLocks noChangeAspect="1" noChangeArrowheads="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91721" y="2004485"/>
            <a:ext cx="1365107" cy="136510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Missile  free icon">
            <a:extLst>
              <a:ext uri="{FF2B5EF4-FFF2-40B4-BE49-F238E27FC236}">
                <a16:creationId xmlns:a16="http://schemas.microsoft.com/office/drawing/2014/main" id="{A0ABC310-9CEF-49CD-BA0C-3632005330A1}"/>
              </a:ext>
            </a:extLst>
          </p:cNvPr>
          <p:cNvPicPr>
            <a:picLocks noChangeAspect="1" noChangeArrowheads="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42289" y="4147503"/>
            <a:ext cx="1328738" cy="1328738"/>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F6D6DEF4-61BC-467D-886F-7A363CE8FCCF}"/>
              </a:ext>
            </a:extLst>
          </p:cNvPr>
          <p:cNvSpPr txBox="1"/>
          <p:nvPr/>
        </p:nvSpPr>
        <p:spPr>
          <a:xfrm>
            <a:off x="945109" y="4345535"/>
            <a:ext cx="8464311" cy="369332"/>
          </a:xfrm>
          <a:prstGeom prst="rect">
            <a:avLst/>
          </a:prstGeom>
          <a:noFill/>
        </p:spPr>
        <p:txBody>
          <a:bodyPr wrap="square">
            <a:spAutoFit/>
          </a:bodyPr>
          <a:lstStyle/>
          <a:p>
            <a:pPr algn="r"/>
            <a:r>
              <a:rPr lang="he-IL" dirty="0">
                <a:latin typeface="Segoe UI Semilight" panose="020B0402040204020203" pitchFamily="34" charset="0"/>
                <a:cs typeface="Segoe UI Semilight" panose="020B0402040204020203" pitchFamily="34" charset="0"/>
              </a:rPr>
              <a:t>המצב הביטחוני בארץ</a:t>
            </a:r>
            <a:endParaRPr lang="en-US" dirty="0"/>
          </a:p>
        </p:txBody>
      </p:sp>
    </p:spTree>
    <p:extLst>
      <p:ext uri="{BB962C8B-B14F-4D97-AF65-F5344CB8AC3E}">
        <p14:creationId xmlns:p14="http://schemas.microsoft.com/office/powerpoint/2010/main" val="2686741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1B2AC27-F50A-41B2-ACE3-49C6772E0C3E}"/>
              </a:ext>
            </a:extLst>
          </p:cNvPr>
          <p:cNvCxnSpPr>
            <a:cxnSpLocks/>
          </p:cNvCxnSpPr>
          <p:nvPr/>
        </p:nvCxnSpPr>
        <p:spPr>
          <a:xfrm flipH="1">
            <a:off x="8537289" y="6639751"/>
            <a:ext cx="3650688" cy="21465"/>
          </a:xfrm>
          <a:prstGeom prst="line">
            <a:avLst/>
          </a:prstGeom>
          <a:ln w="9525">
            <a:solidFill>
              <a:srgbClr val="ADDED9"/>
            </a:solidFill>
            <a:prstDash val="dash"/>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95BBD1F-57F0-438A-9425-ABF1D89CD9D7}"/>
              </a:ext>
            </a:extLst>
          </p:cNvPr>
          <p:cNvGrpSpPr/>
          <p:nvPr/>
        </p:nvGrpSpPr>
        <p:grpSpPr>
          <a:xfrm flipH="1">
            <a:off x="91004" y="65003"/>
            <a:ext cx="12047546" cy="6730158"/>
            <a:chOff x="62303" y="68470"/>
            <a:chExt cx="12041746" cy="6693542"/>
          </a:xfrm>
        </p:grpSpPr>
        <p:pic>
          <p:nvPicPr>
            <p:cNvPr id="9" name="Picture 8" descr="A picture containing text, device&#10;&#10;Description automatically generated">
              <a:extLst>
                <a:ext uri="{FF2B5EF4-FFF2-40B4-BE49-F238E27FC236}">
                  <a16:creationId xmlns:a16="http://schemas.microsoft.com/office/drawing/2014/main" id="{4FD5A9D2-A3F2-4CEF-AB0D-4CCE70961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971683">
              <a:off x="11542045" y="6432827"/>
              <a:ext cx="353569" cy="329185"/>
            </a:xfrm>
            <a:prstGeom prst="rect">
              <a:avLst/>
            </a:prstGeom>
          </p:spPr>
        </p:pic>
        <p:pic>
          <p:nvPicPr>
            <p:cNvPr id="13" name="Picture 12">
              <a:extLst>
                <a:ext uri="{FF2B5EF4-FFF2-40B4-BE49-F238E27FC236}">
                  <a16:creationId xmlns:a16="http://schemas.microsoft.com/office/drawing/2014/main" id="{D1B68276-0FE6-45FD-BFDD-AD910BAF7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47" y="1093780"/>
              <a:ext cx="76200" cy="76200"/>
            </a:xfrm>
            <a:prstGeom prst="rect">
              <a:avLst/>
            </a:prstGeom>
          </p:spPr>
        </p:pic>
        <p:pic>
          <p:nvPicPr>
            <p:cNvPr id="17" name="Picture 16">
              <a:extLst>
                <a:ext uri="{FF2B5EF4-FFF2-40B4-BE49-F238E27FC236}">
                  <a16:creationId xmlns:a16="http://schemas.microsoft.com/office/drawing/2014/main" id="{0AEA78E8-8A81-4FC1-ADF5-FAB24BA3A1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35" y="181246"/>
              <a:ext cx="64008" cy="64008"/>
            </a:xfrm>
            <a:prstGeom prst="rect">
              <a:avLst/>
            </a:prstGeom>
          </p:spPr>
        </p:pic>
        <p:pic>
          <p:nvPicPr>
            <p:cNvPr id="52" name="Picture 51" descr="A picture containing text, device&#10;&#10;Description automatically generated">
              <a:extLst>
                <a:ext uri="{FF2B5EF4-FFF2-40B4-BE49-F238E27FC236}">
                  <a16:creationId xmlns:a16="http://schemas.microsoft.com/office/drawing/2014/main" id="{231B2043-0932-41F9-9E79-6347C80E8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929506">
              <a:off x="72692" y="80662"/>
              <a:ext cx="353569" cy="329185"/>
            </a:xfrm>
            <a:prstGeom prst="rect">
              <a:avLst/>
            </a:prstGeom>
          </p:spPr>
        </p:pic>
        <p:pic>
          <p:nvPicPr>
            <p:cNvPr id="53" name="Picture 52">
              <a:extLst>
                <a:ext uri="{FF2B5EF4-FFF2-40B4-BE49-F238E27FC236}">
                  <a16:creationId xmlns:a16="http://schemas.microsoft.com/office/drawing/2014/main" id="{AB3D29D8-FFD9-4CC0-98BB-F722B5C8F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05" y="88282"/>
              <a:ext cx="76200" cy="76200"/>
            </a:xfrm>
            <a:prstGeom prst="rect">
              <a:avLst/>
            </a:prstGeom>
          </p:spPr>
        </p:pic>
        <p:pic>
          <p:nvPicPr>
            <p:cNvPr id="59" name="Picture 58">
              <a:extLst>
                <a:ext uri="{FF2B5EF4-FFF2-40B4-BE49-F238E27FC236}">
                  <a16:creationId xmlns:a16="http://schemas.microsoft.com/office/drawing/2014/main" id="{A5E94857-B92C-4C54-9442-BB5541AB2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1228" y="6194788"/>
              <a:ext cx="64008" cy="64008"/>
            </a:xfrm>
            <a:prstGeom prst="rect">
              <a:avLst/>
            </a:prstGeom>
          </p:spPr>
        </p:pic>
        <p:pic>
          <p:nvPicPr>
            <p:cNvPr id="63" name="Picture 62">
              <a:extLst>
                <a:ext uri="{FF2B5EF4-FFF2-40B4-BE49-F238E27FC236}">
                  <a16:creationId xmlns:a16="http://schemas.microsoft.com/office/drawing/2014/main" id="{DA0D5403-39C3-41AF-B1CD-16C0954441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7849" y="5614804"/>
              <a:ext cx="76200" cy="76200"/>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77741FB0-19AE-43B3-8ED5-D92AF2B913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7405854">
              <a:off x="11699966" y="5765908"/>
              <a:ext cx="353569" cy="438913"/>
            </a:xfrm>
            <a:prstGeom prst="rect">
              <a:avLst/>
            </a:prstGeom>
          </p:spPr>
        </p:pic>
        <p:pic>
          <p:nvPicPr>
            <p:cNvPr id="65" name="Picture 64">
              <a:extLst>
                <a:ext uri="{FF2B5EF4-FFF2-40B4-BE49-F238E27FC236}">
                  <a16:creationId xmlns:a16="http://schemas.microsoft.com/office/drawing/2014/main" id="{319D3B82-D2B4-4814-8CD6-F3D3A9051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2820" y="6602933"/>
              <a:ext cx="64008" cy="64008"/>
            </a:xfrm>
            <a:prstGeom prst="rect">
              <a:avLst/>
            </a:prstGeom>
          </p:spPr>
        </p:pic>
        <p:pic>
          <p:nvPicPr>
            <p:cNvPr id="69" name="Picture 68">
              <a:extLst>
                <a:ext uri="{FF2B5EF4-FFF2-40B4-BE49-F238E27FC236}">
                  <a16:creationId xmlns:a16="http://schemas.microsoft.com/office/drawing/2014/main" id="{379D3D8D-4D73-4776-99A6-3CD17AF931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4746" y="5503727"/>
              <a:ext cx="64008" cy="64008"/>
            </a:xfrm>
            <a:prstGeom prst="rect">
              <a:avLst/>
            </a:prstGeom>
          </p:spPr>
        </p:pic>
        <p:pic>
          <p:nvPicPr>
            <p:cNvPr id="73" name="Picture 72">
              <a:extLst>
                <a:ext uri="{FF2B5EF4-FFF2-40B4-BE49-F238E27FC236}">
                  <a16:creationId xmlns:a16="http://schemas.microsoft.com/office/drawing/2014/main" id="{B9AD85E8-E053-473F-89A3-C674A6192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6602" y="6683634"/>
              <a:ext cx="76200" cy="76200"/>
            </a:xfrm>
            <a:prstGeom prst="rect">
              <a:avLst/>
            </a:prstGeom>
          </p:spPr>
        </p:pic>
        <p:pic>
          <p:nvPicPr>
            <p:cNvPr id="75" name="Picture 74">
              <a:extLst>
                <a:ext uri="{FF2B5EF4-FFF2-40B4-BE49-F238E27FC236}">
                  <a16:creationId xmlns:a16="http://schemas.microsoft.com/office/drawing/2014/main" id="{82775487-C480-4B54-95E8-9804D3556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75" y="603528"/>
              <a:ext cx="64008" cy="64008"/>
            </a:xfrm>
            <a:prstGeom prst="rect">
              <a:avLst/>
            </a:prstGeom>
          </p:spPr>
        </p:pic>
        <p:pic>
          <p:nvPicPr>
            <p:cNvPr id="78" name="Picture 77" descr="A picture containing text&#10;&#10;Description automatically generated">
              <a:extLst>
                <a:ext uri="{FF2B5EF4-FFF2-40B4-BE49-F238E27FC236}">
                  <a16:creationId xmlns:a16="http://schemas.microsoft.com/office/drawing/2014/main" id="{13D65507-5BC4-40FE-8C9B-6B4A03B73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03" y="690970"/>
              <a:ext cx="353569" cy="438913"/>
            </a:xfrm>
            <a:prstGeom prst="rect">
              <a:avLst/>
            </a:prstGeom>
          </p:spPr>
        </p:pic>
        <p:pic>
          <p:nvPicPr>
            <p:cNvPr id="80" name="Picture 79">
              <a:extLst>
                <a:ext uri="{FF2B5EF4-FFF2-40B4-BE49-F238E27FC236}">
                  <a16:creationId xmlns:a16="http://schemas.microsoft.com/office/drawing/2014/main" id="{C94D7FA3-00A3-412D-A524-790C1118BB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350" y="1314003"/>
              <a:ext cx="64008" cy="64008"/>
            </a:xfrm>
            <a:prstGeom prst="rect">
              <a:avLst/>
            </a:prstGeom>
          </p:spPr>
        </p:pic>
      </p:grpSp>
      <p:sp>
        <p:nvSpPr>
          <p:cNvPr id="21" name="Rectangle: Rounded Corners 20">
            <a:extLst>
              <a:ext uri="{FF2B5EF4-FFF2-40B4-BE49-F238E27FC236}">
                <a16:creationId xmlns:a16="http://schemas.microsoft.com/office/drawing/2014/main" id="{67A9A171-E23E-48CA-967B-B0E168143B2B}"/>
              </a:ext>
            </a:extLst>
          </p:cNvPr>
          <p:cNvSpPr/>
          <p:nvPr/>
        </p:nvSpPr>
        <p:spPr>
          <a:xfrm>
            <a:off x="11251955" y="6476375"/>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 name="TextBox 21">
            <a:hlinkClick r:id="rId6" action="ppaction://hlinksldjump"/>
            <a:extLst>
              <a:ext uri="{FF2B5EF4-FFF2-40B4-BE49-F238E27FC236}">
                <a16:creationId xmlns:a16="http://schemas.microsoft.com/office/drawing/2014/main" id="{88C549FB-C623-4DC6-9F52-5E93BBD0749C}"/>
              </a:ext>
            </a:extLst>
          </p:cNvPr>
          <p:cNvSpPr txBox="1"/>
          <p:nvPr/>
        </p:nvSpPr>
        <p:spPr>
          <a:xfrm>
            <a:off x="11073712" y="6444470"/>
            <a:ext cx="107366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בעיה</a:t>
            </a:r>
            <a:endParaRPr lang="en-US" sz="1600" b="1" dirty="0">
              <a:solidFill>
                <a:schemeClr val="bg1"/>
              </a:solidFill>
            </a:endParaRPr>
          </a:p>
        </p:txBody>
      </p:sp>
      <p:sp>
        <p:nvSpPr>
          <p:cNvPr id="26" name="Rectangle: Rounded Corners 25">
            <a:extLst>
              <a:ext uri="{FF2B5EF4-FFF2-40B4-BE49-F238E27FC236}">
                <a16:creationId xmlns:a16="http://schemas.microsoft.com/office/drawing/2014/main" id="{B2E0C8BE-63AF-49CC-90C6-BF4D0EF8ADF9}"/>
              </a:ext>
            </a:extLst>
          </p:cNvPr>
          <p:cNvSpPr/>
          <p:nvPr/>
        </p:nvSpPr>
        <p:spPr>
          <a:xfrm>
            <a:off x="10310913" y="6486322"/>
            <a:ext cx="745387" cy="305522"/>
          </a:xfrm>
          <a:prstGeom prst="roundRect">
            <a:avLst/>
          </a:prstGeom>
          <a:solidFill>
            <a:srgbClr val="91D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7" name="TextBox 26">
            <a:hlinkClick r:id="rId7" action="ppaction://hlinksldjump"/>
            <a:extLst>
              <a:ext uri="{FF2B5EF4-FFF2-40B4-BE49-F238E27FC236}">
                <a16:creationId xmlns:a16="http://schemas.microsoft.com/office/drawing/2014/main" id="{3FD8A0EF-6988-4B25-ACF7-E509A339B137}"/>
              </a:ext>
            </a:extLst>
          </p:cNvPr>
          <p:cNvSpPr txBox="1"/>
          <p:nvPr/>
        </p:nvSpPr>
        <p:spPr>
          <a:xfrm>
            <a:off x="10132670" y="6454417"/>
            <a:ext cx="107366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פתרון</a:t>
            </a:r>
            <a:endParaRPr lang="en-US" sz="1600" b="1" dirty="0">
              <a:solidFill>
                <a:schemeClr val="bg1"/>
              </a:solidFill>
            </a:endParaRPr>
          </a:p>
        </p:txBody>
      </p:sp>
      <p:sp>
        <p:nvSpPr>
          <p:cNvPr id="28" name="Rectangle: Rounded Corners 27">
            <a:extLst>
              <a:ext uri="{FF2B5EF4-FFF2-40B4-BE49-F238E27FC236}">
                <a16:creationId xmlns:a16="http://schemas.microsoft.com/office/drawing/2014/main" id="{45CDDBF4-465C-4D6B-96E2-25F539443C9A}"/>
              </a:ext>
            </a:extLst>
          </p:cNvPr>
          <p:cNvSpPr/>
          <p:nvPr/>
        </p:nvSpPr>
        <p:spPr>
          <a:xfrm>
            <a:off x="9387283" y="6484311"/>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TextBox 28">
            <a:extLst>
              <a:ext uri="{FF2B5EF4-FFF2-40B4-BE49-F238E27FC236}">
                <a16:creationId xmlns:a16="http://schemas.microsoft.com/office/drawing/2014/main" id="{72628C55-B6AF-4DA8-8AA5-94FF9E6149D9}"/>
              </a:ext>
            </a:extLst>
          </p:cNvPr>
          <p:cNvSpPr txBox="1"/>
          <p:nvPr/>
        </p:nvSpPr>
        <p:spPr>
          <a:xfrm>
            <a:off x="9341659" y="6461719"/>
            <a:ext cx="787487"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תחום</a:t>
            </a:r>
            <a:endParaRPr lang="en-US" sz="1600" b="1" dirty="0">
              <a:solidFill>
                <a:schemeClr val="bg1"/>
              </a:solidFill>
            </a:endParaRPr>
          </a:p>
        </p:txBody>
      </p:sp>
      <p:sp>
        <p:nvSpPr>
          <p:cNvPr id="30" name="Rectangle: Rounded Corners 29">
            <a:extLst>
              <a:ext uri="{FF2B5EF4-FFF2-40B4-BE49-F238E27FC236}">
                <a16:creationId xmlns:a16="http://schemas.microsoft.com/office/drawing/2014/main" id="{D390CE34-245B-482C-A8E7-530035964894}"/>
              </a:ext>
            </a:extLst>
          </p:cNvPr>
          <p:cNvSpPr/>
          <p:nvPr/>
        </p:nvSpPr>
        <p:spPr>
          <a:xfrm>
            <a:off x="8448233" y="6485713"/>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TextBox 30">
            <a:hlinkClick r:id="rId8" action="ppaction://hlinksldjump"/>
            <a:extLst>
              <a:ext uri="{FF2B5EF4-FFF2-40B4-BE49-F238E27FC236}">
                <a16:creationId xmlns:a16="http://schemas.microsoft.com/office/drawing/2014/main" id="{AC859118-2BFD-4D1F-8FDA-1388C4ADB84C}"/>
              </a:ext>
            </a:extLst>
          </p:cNvPr>
          <p:cNvSpPr txBox="1"/>
          <p:nvPr/>
        </p:nvSpPr>
        <p:spPr>
          <a:xfrm>
            <a:off x="8431479" y="6461719"/>
            <a:ext cx="80825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צוות</a:t>
            </a:r>
            <a:endParaRPr lang="en-US" sz="1600" b="1" dirty="0">
              <a:solidFill>
                <a:schemeClr val="bg1"/>
              </a:solidFill>
            </a:endParaRPr>
          </a:p>
        </p:txBody>
      </p:sp>
      <p:sp>
        <p:nvSpPr>
          <p:cNvPr id="32" name="TextBox 31">
            <a:extLst>
              <a:ext uri="{FF2B5EF4-FFF2-40B4-BE49-F238E27FC236}">
                <a16:creationId xmlns:a16="http://schemas.microsoft.com/office/drawing/2014/main" id="{BD0266EF-735B-4ED0-B614-33D42FF328CF}"/>
              </a:ext>
            </a:extLst>
          </p:cNvPr>
          <p:cNvSpPr txBox="1"/>
          <p:nvPr/>
        </p:nvSpPr>
        <p:spPr>
          <a:xfrm>
            <a:off x="167242" y="690908"/>
            <a:ext cx="11194934" cy="4955203"/>
          </a:xfrm>
          <a:prstGeom prst="rect">
            <a:avLst/>
          </a:prstGeom>
          <a:noFill/>
        </p:spPr>
        <p:txBody>
          <a:bodyPr wrap="square" rtlCol="0">
            <a:spAutoFit/>
          </a:bodyPr>
          <a:lstStyle/>
          <a:p>
            <a:pPr algn="ctr"/>
            <a:r>
              <a:rPr lang="he-IL" sz="4400" b="1" dirty="0">
                <a:solidFill>
                  <a:srgbClr val="ADDED9"/>
                </a:solidFill>
                <a:latin typeface="Segoe UI Semilight" panose="020B0402040204020203" pitchFamily="34" charset="0"/>
                <a:cs typeface="Segoe UI Semilight" panose="020B0402040204020203" pitchFamily="34" charset="0"/>
              </a:rPr>
              <a:t>יישומיות</a:t>
            </a:r>
            <a:endParaRPr lang="en-US" sz="4400" b="1" dirty="0">
              <a:solidFill>
                <a:srgbClr val="ADDED9"/>
              </a:solidFill>
              <a:latin typeface="Segoe UI Semilight" panose="020B0402040204020203" pitchFamily="34" charset="0"/>
              <a:cs typeface="Segoe UI Semilight" panose="020B0402040204020203" pitchFamily="34" charset="0"/>
            </a:endParaRPr>
          </a:p>
          <a:p>
            <a:pPr algn="r"/>
            <a:endParaRPr lang="he-IL" sz="3600" b="1" u="sng" dirty="0">
              <a:solidFill>
                <a:schemeClr val="accent5"/>
              </a:solidFill>
              <a:latin typeface="Segoe UI Semilight" panose="020B0402040204020203" pitchFamily="34" charset="0"/>
              <a:cs typeface="Segoe UI Semilight" panose="020B0402040204020203" pitchFamily="34" charset="0"/>
            </a:endParaRPr>
          </a:p>
          <a:p>
            <a:pPr algn="r"/>
            <a:r>
              <a:rPr lang="he-IL" sz="2400" dirty="0">
                <a:latin typeface="Segoe UI Semilight" panose="020B0402040204020203" pitchFamily="34" charset="0"/>
                <a:cs typeface="Segoe UI Semilight" panose="020B0402040204020203" pitchFamily="34" charset="0"/>
              </a:rPr>
              <a:t>נכון לרגעים אלה אנו בשלבי פיתוח של דמו למשחק, הדמו יכיל בתוכו שלב שיעביר</a:t>
            </a:r>
          </a:p>
          <a:p>
            <a:pPr algn="r"/>
            <a:r>
              <a:rPr lang="he-IL" sz="2400" dirty="0">
                <a:latin typeface="Segoe UI Semilight" panose="020B0402040204020203" pitchFamily="34" charset="0"/>
                <a:cs typeface="Segoe UI Semilight" panose="020B0402040204020203" pitchFamily="34" charset="0"/>
              </a:rPr>
              <a:t>את רעיות שיטת הלימוד שפיתחנו.</a:t>
            </a:r>
            <a:endParaRPr lang="en-US" sz="2400" dirty="0">
              <a:latin typeface="Segoe UI Semilight" panose="020B0402040204020203" pitchFamily="34" charset="0"/>
              <a:cs typeface="Segoe UI Semilight" panose="020B0402040204020203" pitchFamily="34" charset="0"/>
            </a:endParaRPr>
          </a:p>
          <a:p>
            <a:pPr algn="r"/>
            <a:endParaRPr lang="en-US" sz="2400" dirty="0">
              <a:latin typeface="Segoe UI Semilight" panose="020B0402040204020203" pitchFamily="34" charset="0"/>
              <a:cs typeface="Segoe UI Semilight" panose="020B0402040204020203" pitchFamily="34" charset="0"/>
            </a:endParaRPr>
          </a:p>
          <a:p>
            <a:pPr algn="r"/>
            <a:endParaRPr lang="en-US" sz="2400" dirty="0">
              <a:latin typeface="Segoe UI Semilight" panose="020B0402040204020203" pitchFamily="34" charset="0"/>
              <a:cs typeface="Segoe UI Semilight" panose="020B0402040204020203" pitchFamily="34" charset="0"/>
            </a:endParaRPr>
          </a:p>
          <a:p>
            <a:pPr algn="r"/>
            <a:endParaRPr lang="en-US" sz="2400" dirty="0">
              <a:latin typeface="Segoe UI Semilight" panose="020B0402040204020203" pitchFamily="34" charset="0"/>
              <a:cs typeface="Segoe UI Semilight" panose="020B0402040204020203" pitchFamily="34" charset="0"/>
            </a:endParaRPr>
          </a:p>
          <a:p>
            <a:pPr algn="r"/>
            <a:endParaRPr lang="en-US" sz="2400" dirty="0">
              <a:latin typeface="Segoe UI Semilight" panose="020B0402040204020203" pitchFamily="34" charset="0"/>
              <a:cs typeface="Segoe UI Semilight" panose="020B0402040204020203" pitchFamily="34" charset="0"/>
            </a:endParaRPr>
          </a:p>
          <a:p>
            <a:pPr algn="r"/>
            <a:endParaRPr lang="en-US" sz="2400" dirty="0">
              <a:latin typeface="Segoe UI Semilight" panose="020B0402040204020203" pitchFamily="34" charset="0"/>
              <a:cs typeface="Segoe UI Semilight" panose="020B0402040204020203" pitchFamily="34" charset="0"/>
            </a:endParaRPr>
          </a:p>
          <a:p>
            <a:pPr algn="r"/>
            <a:endParaRPr lang="en-US" sz="2400" dirty="0">
              <a:latin typeface="Segoe UI Semilight" panose="020B0402040204020203" pitchFamily="34" charset="0"/>
              <a:cs typeface="Segoe UI Semilight" panose="020B0402040204020203" pitchFamily="34" charset="0"/>
            </a:endParaRPr>
          </a:p>
          <a:p>
            <a:pPr algn="r"/>
            <a:endParaRPr lang="en-US" sz="2400" dirty="0">
              <a:latin typeface="Segoe UI Semilight" panose="020B0402040204020203" pitchFamily="34" charset="0"/>
              <a:cs typeface="Segoe UI Semilight" panose="020B0402040204020203" pitchFamily="34" charset="0"/>
            </a:endParaRPr>
          </a:p>
          <a:p>
            <a:pPr algn="r"/>
            <a:endParaRPr lang="he-IL" sz="2000" b="1" dirty="0">
              <a:latin typeface="Segoe UI Semilight" panose="020B0402040204020203" pitchFamily="34" charset="0"/>
              <a:cs typeface="Segoe UI Semilight" panose="020B0402040204020203" pitchFamily="34" charset="0"/>
            </a:endParaRPr>
          </a:p>
        </p:txBody>
      </p:sp>
      <p:pic>
        <p:nvPicPr>
          <p:cNvPr id="10" name="Picture 9">
            <a:extLst>
              <a:ext uri="{FF2B5EF4-FFF2-40B4-BE49-F238E27FC236}">
                <a16:creationId xmlns:a16="http://schemas.microsoft.com/office/drawing/2014/main" id="{951F579B-B25D-47F7-9F5C-F05239FDC0A5}"/>
              </a:ext>
            </a:extLst>
          </p:cNvPr>
          <p:cNvPicPr>
            <a:picLocks noChangeAspect="1"/>
          </p:cNvPicPr>
          <p:nvPr/>
        </p:nvPicPr>
        <p:blipFill>
          <a:blip r:embed="rId9"/>
          <a:stretch>
            <a:fillRect/>
          </a:stretch>
        </p:blipFill>
        <p:spPr>
          <a:xfrm>
            <a:off x="7948208" y="3212009"/>
            <a:ext cx="3303747" cy="1799332"/>
          </a:xfrm>
          <a:prstGeom prst="rect">
            <a:avLst/>
          </a:prstGeom>
          <a:ln w="12700">
            <a:solidFill>
              <a:srgbClr val="ADDED9"/>
            </a:solidFill>
          </a:ln>
        </p:spPr>
      </p:pic>
      <p:pic>
        <p:nvPicPr>
          <p:cNvPr id="12" name="Picture 11">
            <a:extLst>
              <a:ext uri="{FF2B5EF4-FFF2-40B4-BE49-F238E27FC236}">
                <a16:creationId xmlns:a16="http://schemas.microsoft.com/office/drawing/2014/main" id="{0BDA9DD5-6894-463B-89C1-9F96854AAB70}"/>
              </a:ext>
            </a:extLst>
          </p:cNvPr>
          <p:cNvPicPr>
            <a:picLocks noChangeAspect="1"/>
          </p:cNvPicPr>
          <p:nvPr/>
        </p:nvPicPr>
        <p:blipFill>
          <a:blip r:embed="rId10"/>
          <a:stretch>
            <a:fillRect/>
          </a:stretch>
        </p:blipFill>
        <p:spPr>
          <a:xfrm>
            <a:off x="4597667" y="3218849"/>
            <a:ext cx="3303745" cy="1793989"/>
          </a:xfrm>
          <a:prstGeom prst="rect">
            <a:avLst/>
          </a:prstGeom>
          <a:ln w="12700">
            <a:solidFill>
              <a:srgbClr val="ADDED9"/>
            </a:solidFill>
          </a:ln>
        </p:spPr>
      </p:pic>
      <p:pic>
        <p:nvPicPr>
          <p:cNvPr id="15" name="Picture 14">
            <a:extLst>
              <a:ext uri="{FF2B5EF4-FFF2-40B4-BE49-F238E27FC236}">
                <a16:creationId xmlns:a16="http://schemas.microsoft.com/office/drawing/2014/main" id="{754A2069-CEC8-4942-90C8-E0A2F94A0E03}"/>
              </a:ext>
            </a:extLst>
          </p:cNvPr>
          <p:cNvPicPr>
            <a:picLocks noChangeAspect="1"/>
          </p:cNvPicPr>
          <p:nvPr/>
        </p:nvPicPr>
        <p:blipFill>
          <a:blip r:embed="rId11"/>
          <a:stretch>
            <a:fillRect/>
          </a:stretch>
        </p:blipFill>
        <p:spPr>
          <a:xfrm>
            <a:off x="1231359" y="3220278"/>
            <a:ext cx="3303747" cy="1791063"/>
          </a:xfrm>
          <a:prstGeom prst="rect">
            <a:avLst/>
          </a:prstGeom>
          <a:ln w="12700">
            <a:solidFill>
              <a:srgbClr val="ADDED9"/>
            </a:solidFill>
          </a:ln>
        </p:spPr>
      </p:pic>
    </p:spTree>
    <p:extLst>
      <p:ext uri="{BB962C8B-B14F-4D97-AF65-F5344CB8AC3E}">
        <p14:creationId xmlns:p14="http://schemas.microsoft.com/office/powerpoint/2010/main" val="598927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1B2AC27-F50A-41B2-ACE3-49C6772E0C3E}"/>
              </a:ext>
            </a:extLst>
          </p:cNvPr>
          <p:cNvCxnSpPr>
            <a:cxnSpLocks/>
          </p:cNvCxnSpPr>
          <p:nvPr/>
        </p:nvCxnSpPr>
        <p:spPr>
          <a:xfrm flipH="1">
            <a:off x="0" y="6639751"/>
            <a:ext cx="3722755" cy="21889"/>
          </a:xfrm>
          <a:prstGeom prst="line">
            <a:avLst/>
          </a:prstGeom>
          <a:ln w="9525">
            <a:solidFill>
              <a:srgbClr val="ADDED9"/>
            </a:solidFill>
            <a:prstDash val="dash"/>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7A9A171-E23E-48CA-967B-B0E168143B2B}"/>
              </a:ext>
            </a:extLst>
          </p:cNvPr>
          <p:cNvSpPr/>
          <p:nvPr/>
        </p:nvSpPr>
        <p:spPr>
          <a:xfrm>
            <a:off x="2976536" y="6485195"/>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 name="TextBox 21">
            <a:hlinkClick r:id="rId2" action="ppaction://hlinksldjump"/>
            <a:extLst>
              <a:ext uri="{FF2B5EF4-FFF2-40B4-BE49-F238E27FC236}">
                <a16:creationId xmlns:a16="http://schemas.microsoft.com/office/drawing/2014/main" id="{88C549FB-C623-4DC6-9F52-5E93BBD0749C}"/>
              </a:ext>
            </a:extLst>
          </p:cNvPr>
          <p:cNvSpPr txBox="1"/>
          <p:nvPr/>
        </p:nvSpPr>
        <p:spPr>
          <a:xfrm>
            <a:off x="2973013" y="6453290"/>
            <a:ext cx="757314"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בעיה</a:t>
            </a:r>
            <a:endParaRPr lang="en-US" sz="1600" b="1" dirty="0">
              <a:solidFill>
                <a:schemeClr val="bg1"/>
              </a:solidFill>
            </a:endParaRPr>
          </a:p>
        </p:txBody>
      </p:sp>
      <p:sp>
        <p:nvSpPr>
          <p:cNvPr id="26" name="Rectangle: Rounded Corners 25">
            <a:extLst>
              <a:ext uri="{FF2B5EF4-FFF2-40B4-BE49-F238E27FC236}">
                <a16:creationId xmlns:a16="http://schemas.microsoft.com/office/drawing/2014/main" id="{B2E0C8BE-63AF-49CC-90C6-BF4D0EF8ADF9}"/>
              </a:ext>
            </a:extLst>
          </p:cNvPr>
          <p:cNvSpPr/>
          <p:nvPr/>
        </p:nvSpPr>
        <p:spPr>
          <a:xfrm>
            <a:off x="2063976" y="6486322"/>
            <a:ext cx="745387" cy="305522"/>
          </a:xfrm>
          <a:prstGeom prst="roundRect">
            <a:avLst/>
          </a:prstGeom>
          <a:solidFill>
            <a:srgbClr val="91D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7" name="TextBox 26">
            <a:hlinkClick r:id="rId3" action="ppaction://hlinksldjump"/>
            <a:extLst>
              <a:ext uri="{FF2B5EF4-FFF2-40B4-BE49-F238E27FC236}">
                <a16:creationId xmlns:a16="http://schemas.microsoft.com/office/drawing/2014/main" id="{3FD8A0EF-6988-4B25-ACF7-E509A339B137}"/>
              </a:ext>
            </a:extLst>
          </p:cNvPr>
          <p:cNvSpPr txBox="1"/>
          <p:nvPr/>
        </p:nvSpPr>
        <p:spPr>
          <a:xfrm>
            <a:off x="1885733" y="6454417"/>
            <a:ext cx="107366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פתרון</a:t>
            </a:r>
            <a:endParaRPr lang="en-US" sz="1600" b="1" dirty="0">
              <a:solidFill>
                <a:schemeClr val="bg1"/>
              </a:solidFill>
            </a:endParaRPr>
          </a:p>
        </p:txBody>
      </p:sp>
      <p:sp>
        <p:nvSpPr>
          <p:cNvPr id="28" name="Rectangle: Rounded Corners 27">
            <a:extLst>
              <a:ext uri="{FF2B5EF4-FFF2-40B4-BE49-F238E27FC236}">
                <a16:creationId xmlns:a16="http://schemas.microsoft.com/office/drawing/2014/main" id="{45CDDBF4-465C-4D6B-96E2-25F539443C9A}"/>
              </a:ext>
            </a:extLst>
          </p:cNvPr>
          <p:cNvSpPr/>
          <p:nvPr/>
        </p:nvSpPr>
        <p:spPr>
          <a:xfrm>
            <a:off x="1123083" y="6489538"/>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TextBox 28">
            <a:extLst>
              <a:ext uri="{FF2B5EF4-FFF2-40B4-BE49-F238E27FC236}">
                <a16:creationId xmlns:a16="http://schemas.microsoft.com/office/drawing/2014/main" id="{72628C55-B6AF-4DA8-8AA5-94FF9E6149D9}"/>
              </a:ext>
            </a:extLst>
          </p:cNvPr>
          <p:cNvSpPr txBox="1"/>
          <p:nvPr/>
        </p:nvSpPr>
        <p:spPr>
          <a:xfrm>
            <a:off x="948214" y="6475248"/>
            <a:ext cx="1073661"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תחום</a:t>
            </a:r>
            <a:endParaRPr lang="en-US" sz="1600" b="1" dirty="0">
              <a:solidFill>
                <a:schemeClr val="bg1"/>
              </a:solidFill>
            </a:endParaRPr>
          </a:p>
        </p:txBody>
      </p:sp>
      <p:sp>
        <p:nvSpPr>
          <p:cNvPr id="30" name="Rectangle: Rounded Corners 29">
            <a:extLst>
              <a:ext uri="{FF2B5EF4-FFF2-40B4-BE49-F238E27FC236}">
                <a16:creationId xmlns:a16="http://schemas.microsoft.com/office/drawing/2014/main" id="{D390CE34-245B-482C-A8E7-530035964894}"/>
              </a:ext>
            </a:extLst>
          </p:cNvPr>
          <p:cNvSpPr/>
          <p:nvPr/>
        </p:nvSpPr>
        <p:spPr>
          <a:xfrm>
            <a:off x="199722" y="6485195"/>
            <a:ext cx="745387" cy="305522"/>
          </a:xfrm>
          <a:prstGeom prst="roundRect">
            <a:avLst/>
          </a:prstGeom>
          <a:solidFill>
            <a:srgbClr val="ADD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TextBox 30">
            <a:hlinkClick r:id="rId4" action="ppaction://hlinksldjump"/>
            <a:extLst>
              <a:ext uri="{FF2B5EF4-FFF2-40B4-BE49-F238E27FC236}">
                <a16:creationId xmlns:a16="http://schemas.microsoft.com/office/drawing/2014/main" id="{AC859118-2BFD-4D1F-8FDA-1388C4ADB84C}"/>
              </a:ext>
            </a:extLst>
          </p:cNvPr>
          <p:cNvSpPr txBox="1"/>
          <p:nvPr/>
        </p:nvSpPr>
        <p:spPr>
          <a:xfrm>
            <a:off x="240770" y="6453290"/>
            <a:ext cx="669448" cy="338554"/>
          </a:xfrm>
          <a:prstGeom prst="rect">
            <a:avLst/>
          </a:prstGeom>
          <a:noFill/>
        </p:spPr>
        <p:txBody>
          <a:bodyPr wrap="square">
            <a:spAutoFit/>
          </a:bodyPr>
          <a:lstStyle/>
          <a:p>
            <a:pPr algn="ctr"/>
            <a:r>
              <a:rPr lang="he-IL" sz="1600" b="1" dirty="0">
                <a:solidFill>
                  <a:schemeClr val="bg1"/>
                </a:solidFill>
                <a:latin typeface="Segoe UI Semilight" panose="020B0402040204020203" pitchFamily="34" charset="0"/>
                <a:cs typeface="Segoe UI Semilight" panose="020B0402040204020203" pitchFamily="34" charset="0"/>
              </a:rPr>
              <a:t>צוות</a:t>
            </a:r>
            <a:endParaRPr lang="en-US" sz="1600" b="1" dirty="0">
              <a:solidFill>
                <a:schemeClr val="bg1"/>
              </a:solidFill>
            </a:endParaRPr>
          </a:p>
        </p:txBody>
      </p:sp>
      <p:sp>
        <p:nvSpPr>
          <p:cNvPr id="32" name="TextBox 31">
            <a:extLst>
              <a:ext uri="{FF2B5EF4-FFF2-40B4-BE49-F238E27FC236}">
                <a16:creationId xmlns:a16="http://schemas.microsoft.com/office/drawing/2014/main" id="{BD0266EF-735B-4ED0-B614-33D42FF328CF}"/>
              </a:ext>
            </a:extLst>
          </p:cNvPr>
          <p:cNvSpPr txBox="1"/>
          <p:nvPr/>
        </p:nvSpPr>
        <p:spPr>
          <a:xfrm>
            <a:off x="414976" y="690908"/>
            <a:ext cx="11194934" cy="3908762"/>
          </a:xfrm>
          <a:prstGeom prst="rect">
            <a:avLst/>
          </a:prstGeom>
          <a:noFill/>
        </p:spPr>
        <p:txBody>
          <a:bodyPr wrap="square" rtlCol="0">
            <a:spAutoFit/>
          </a:bodyPr>
          <a:lstStyle/>
          <a:p>
            <a:pPr algn="ctr"/>
            <a:r>
              <a:rPr lang="he-IL" sz="4400" dirty="0">
                <a:solidFill>
                  <a:srgbClr val="ADDED9"/>
                </a:solidFill>
                <a:latin typeface="Segoe UI Semilight" panose="020B0402040204020203" pitchFamily="34" charset="0"/>
                <a:cs typeface="Segoe UI Semilight" panose="020B0402040204020203" pitchFamily="34" charset="0"/>
              </a:rPr>
              <a:t>אימפקט</a:t>
            </a:r>
            <a:endParaRPr lang="en-US" sz="4400" dirty="0">
              <a:solidFill>
                <a:srgbClr val="ADDED9"/>
              </a:solidFill>
              <a:latin typeface="Segoe UI Semilight" panose="020B0402040204020203" pitchFamily="34" charset="0"/>
              <a:cs typeface="Segoe UI Semilight" panose="020B0402040204020203" pitchFamily="34" charset="0"/>
            </a:endParaRPr>
          </a:p>
          <a:p>
            <a:pPr algn="r"/>
            <a:endParaRPr lang="he-IL" sz="3600" u="sng" dirty="0">
              <a:solidFill>
                <a:schemeClr val="accent5"/>
              </a:solidFill>
              <a:latin typeface="Segoe UI Semilight" panose="020B0402040204020203" pitchFamily="34" charset="0"/>
              <a:cs typeface="Segoe UI Semilight" panose="020B0402040204020203" pitchFamily="34" charset="0"/>
            </a:endParaRPr>
          </a:p>
          <a:p>
            <a:pPr algn="r"/>
            <a:r>
              <a:rPr lang="he-IL" sz="2400" b="1" i="0" dirty="0">
                <a:solidFill>
                  <a:srgbClr val="24292E"/>
                </a:solidFill>
                <a:effectLst/>
                <a:latin typeface="Segoe UI Semilight" panose="020B0402040204020203" pitchFamily="34" charset="0"/>
                <a:cs typeface="Segoe UI Semilight" panose="020B0402040204020203" pitchFamily="34" charset="0"/>
              </a:rPr>
              <a:t>הרצון</a:t>
            </a:r>
            <a:r>
              <a:rPr lang="he-IL" sz="2400" i="0" dirty="0">
                <a:solidFill>
                  <a:srgbClr val="24292E"/>
                </a:solidFill>
                <a:effectLst/>
                <a:latin typeface="Segoe UI Semilight" panose="020B0402040204020203" pitchFamily="34" charset="0"/>
                <a:cs typeface="Segoe UI Semilight" panose="020B0402040204020203" pitchFamily="34" charset="0"/>
              </a:rPr>
              <a:t> לאפשר לתלמידי תיכון להפנים מושגים ועקרונות מתמטיים של תוכנית הלימודים.</a:t>
            </a:r>
            <a:endParaRPr lang="he-IL" sz="2400" dirty="0">
              <a:solidFill>
                <a:srgbClr val="24292E"/>
              </a:solidFill>
              <a:latin typeface="Segoe UI Semilight" panose="020B0402040204020203" pitchFamily="34" charset="0"/>
              <a:cs typeface="Segoe UI Semilight" panose="020B0402040204020203" pitchFamily="34" charset="0"/>
            </a:endParaRPr>
          </a:p>
          <a:p>
            <a:pPr algn="r"/>
            <a:endParaRPr lang="he-IL" sz="2400" dirty="0">
              <a:solidFill>
                <a:srgbClr val="24292E"/>
              </a:solidFill>
              <a:latin typeface="Segoe UI Semilight" panose="020B0402040204020203" pitchFamily="34" charset="0"/>
              <a:cs typeface="Segoe UI Semilight" panose="020B0402040204020203" pitchFamily="34" charset="0"/>
            </a:endParaRPr>
          </a:p>
          <a:p>
            <a:pPr algn="r"/>
            <a:r>
              <a:rPr lang="he-IL" sz="2400" b="1" dirty="0">
                <a:solidFill>
                  <a:srgbClr val="24292E"/>
                </a:solidFill>
                <a:latin typeface="Segoe UI Semilight" panose="020B0402040204020203" pitchFamily="34" charset="0"/>
                <a:cs typeface="Segoe UI Semilight" panose="020B0402040204020203" pitchFamily="34" charset="0"/>
              </a:rPr>
              <a:t>המטרה</a:t>
            </a:r>
            <a:r>
              <a:rPr lang="he-IL" sz="2400" dirty="0">
                <a:solidFill>
                  <a:srgbClr val="24292E"/>
                </a:solidFill>
                <a:latin typeface="Segoe UI Semilight" panose="020B0402040204020203" pitchFamily="34" charset="0"/>
                <a:cs typeface="Segoe UI Semilight" panose="020B0402040204020203" pitchFamily="34" charset="0"/>
              </a:rPr>
              <a:t> להדליק בקרב התלמידים ניצוץ של הנאה ולהראות שהפיל בחדר לא נורא.</a:t>
            </a:r>
          </a:p>
          <a:p>
            <a:pPr algn="r"/>
            <a:endParaRPr lang="he-IL" sz="2400" dirty="0">
              <a:solidFill>
                <a:srgbClr val="24292E"/>
              </a:solidFill>
              <a:latin typeface="Segoe UI Semilight" panose="020B0402040204020203" pitchFamily="34" charset="0"/>
              <a:cs typeface="Segoe UI Semilight" panose="020B0402040204020203" pitchFamily="34" charset="0"/>
            </a:endParaRPr>
          </a:p>
          <a:p>
            <a:pPr algn="r"/>
            <a:r>
              <a:rPr lang="he-IL" sz="2400" b="1" dirty="0">
                <a:solidFill>
                  <a:srgbClr val="24292E"/>
                </a:solidFill>
                <a:latin typeface="Segoe UI Semilight" panose="020B0402040204020203" pitchFamily="34" charset="0"/>
                <a:cs typeface="Segoe UI Semilight" panose="020B0402040204020203" pitchFamily="34" charset="0"/>
              </a:rPr>
              <a:t>השאיפה</a:t>
            </a:r>
            <a:r>
              <a:rPr lang="he-IL" sz="2400" dirty="0">
                <a:solidFill>
                  <a:srgbClr val="24292E"/>
                </a:solidFill>
                <a:latin typeface="Segoe UI Semilight" panose="020B0402040204020203" pitchFamily="34" charset="0"/>
                <a:cs typeface="Segoe UI Semilight" panose="020B0402040204020203" pitchFamily="34" charset="0"/>
              </a:rPr>
              <a:t> לשפר את הישגי התלמידים במתמטיקה בכל אוכלוסיות החברה.</a:t>
            </a:r>
          </a:p>
          <a:p>
            <a:pPr algn="r"/>
            <a:endParaRPr lang="he-IL" sz="2400" dirty="0">
              <a:solidFill>
                <a:srgbClr val="24292E"/>
              </a:solidFill>
              <a:latin typeface="Segoe UI Semilight" panose="020B0402040204020203" pitchFamily="34" charset="0"/>
              <a:cs typeface="Segoe UI Semilight" panose="020B0402040204020203" pitchFamily="34" charset="0"/>
            </a:endParaRPr>
          </a:p>
          <a:p>
            <a:pPr algn="r"/>
            <a:endParaRPr lang="he-IL" sz="2400" dirty="0">
              <a:solidFill>
                <a:srgbClr val="24292E"/>
              </a:solidFill>
              <a:latin typeface="Segoe UI Semilight" panose="020B0402040204020203" pitchFamily="34" charset="0"/>
              <a:cs typeface="Segoe UI Semilight" panose="020B0402040204020203" pitchFamily="34" charset="0"/>
            </a:endParaRPr>
          </a:p>
        </p:txBody>
      </p:sp>
      <p:pic>
        <p:nvPicPr>
          <p:cNvPr id="34" name="Picture 33" descr="A picture containing text, device&#10;&#10;Description automatically generated">
            <a:extLst>
              <a:ext uri="{FF2B5EF4-FFF2-40B4-BE49-F238E27FC236}">
                <a16:creationId xmlns:a16="http://schemas.microsoft.com/office/drawing/2014/main" id="{062203F9-9626-4E9F-A527-514AC56A1F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971683">
            <a:off x="11542045" y="6432827"/>
            <a:ext cx="353569" cy="329185"/>
          </a:xfrm>
          <a:prstGeom prst="rect">
            <a:avLst/>
          </a:prstGeom>
        </p:spPr>
      </p:pic>
      <p:pic>
        <p:nvPicPr>
          <p:cNvPr id="35" name="Picture 34">
            <a:extLst>
              <a:ext uri="{FF2B5EF4-FFF2-40B4-BE49-F238E27FC236}">
                <a16:creationId xmlns:a16="http://schemas.microsoft.com/office/drawing/2014/main" id="{C6E7DAC5-EA07-4D1B-AE1E-8425BA4CDE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47" y="1093780"/>
            <a:ext cx="76200" cy="76200"/>
          </a:xfrm>
          <a:prstGeom prst="rect">
            <a:avLst/>
          </a:prstGeom>
        </p:spPr>
      </p:pic>
      <p:pic>
        <p:nvPicPr>
          <p:cNvPr id="36" name="Picture 35">
            <a:extLst>
              <a:ext uri="{FF2B5EF4-FFF2-40B4-BE49-F238E27FC236}">
                <a16:creationId xmlns:a16="http://schemas.microsoft.com/office/drawing/2014/main" id="{431CC071-9D07-45E3-B99C-48705BC7DA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935" y="181246"/>
            <a:ext cx="64008" cy="64008"/>
          </a:xfrm>
          <a:prstGeom prst="rect">
            <a:avLst/>
          </a:prstGeom>
        </p:spPr>
      </p:pic>
      <p:pic>
        <p:nvPicPr>
          <p:cNvPr id="37" name="Picture 36" descr="A picture containing text, device&#10;&#10;Description automatically generated">
            <a:extLst>
              <a:ext uri="{FF2B5EF4-FFF2-40B4-BE49-F238E27FC236}">
                <a16:creationId xmlns:a16="http://schemas.microsoft.com/office/drawing/2014/main" id="{972E7236-A5D5-4789-A5C5-99A7CADC55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929506">
            <a:off x="72692" y="80662"/>
            <a:ext cx="353569" cy="329185"/>
          </a:xfrm>
          <a:prstGeom prst="rect">
            <a:avLst/>
          </a:prstGeom>
        </p:spPr>
      </p:pic>
      <p:pic>
        <p:nvPicPr>
          <p:cNvPr id="38" name="Picture 37">
            <a:extLst>
              <a:ext uri="{FF2B5EF4-FFF2-40B4-BE49-F238E27FC236}">
                <a16:creationId xmlns:a16="http://schemas.microsoft.com/office/drawing/2014/main" id="{1696B27F-8594-42CB-A28E-DBA6BAA935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305" y="88282"/>
            <a:ext cx="76200" cy="76200"/>
          </a:xfrm>
          <a:prstGeom prst="rect">
            <a:avLst/>
          </a:prstGeom>
        </p:spPr>
      </p:pic>
      <p:pic>
        <p:nvPicPr>
          <p:cNvPr id="39" name="Picture 38">
            <a:extLst>
              <a:ext uri="{FF2B5EF4-FFF2-40B4-BE49-F238E27FC236}">
                <a16:creationId xmlns:a16="http://schemas.microsoft.com/office/drawing/2014/main" id="{0724A775-E95B-4039-8D86-94E42E147F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51228" y="6194788"/>
            <a:ext cx="64008" cy="64008"/>
          </a:xfrm>
          <a:prstGeom prst="rect">
            <a:avLst/>
          </a:prstGeom>
        </p:spPr>
      </p:pic>
      <p:pic>
        <p:nvPicPr>
          <p:cNvPr id="40" name="Picture 39">
            <a:extLst>
              <a:ext uri="{FF2B5EF4-FFF2-40B4-BE49-F238E27FC236}">
                <a16:creationId xmlns:a16="http://schemas.microsoft.com/office/drawing/2014/main" id="{CA60589B-88EB-4449-9AB2-31A60C45D9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27849" y="5614804"/>
            <a:ext cx="76200" cy="76200"/>
          </a:xfrm>
          <a:prstGeom prst="rect">
            <a:avLst/>
          </a:prstGeom>
        </p:spPr>
      </p:pic>
      <p:pic>
        <p:nvPicPr>
          <p:cNvPr id="41" name="Picture 40" descr="A picture containing text&#10;&#10;Description automatically generated">
            <a:extLst>
              <a:ext uri="{FF2B5EF4-FFF2-40B4-BE49-F238E27FC236}">
                <a16:creationId xmlns:a16="http://schemas.microsoft.com/office/drawing/2014/main" id="{F23D29A9-D6D7-4481-9C85-2580338CBC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405854">
            <a:off x="11699966" y="5765908"/>
            <a:ext cx="353569" cy="438913"/>
          </a:xfrm>
          <a:prstGeom prst="rect">
            <a:avLst/>
          </a:prstGeom>
        </p:spPr>
      </p:pic>
      <p:pic>
        <p:nvPicPr>
          <p:cNvPr id="42" name="Picture 41">
            <a:extLst>
              <a:ext uri="{FF2B5EF4-FFF2-40B4-BE49-F238E27FC236}">
                <a16:creationId xmlns:a16="http://schemas.microsoft.com/office/drawing/2014/main" id="{E5C93801-FD96-4E79-8E74-E0D4E8FDD6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92820" y="6602933"/>
            <a:ext cx="64008" cy="64008"/>
          </a:xfrm>
          <a:prstGeom prst="rect">
            <a:avLst/>
          </a:prstGeom>
        </p:spPr>
      </p:pic>
      <p:pic>
        <p:nvPicPr>
          <p:cNvPr id="43" name="Picture 42">
            <a:extLst>
              <a:ext uri="{FF2B5EF4-FFF2-40B4-BE49-F238E27FC236}">
                <a16:creationId xmlns:a16="http://schemas.microsoft.com/office/drawing/2014/main" id="{95D20BE8-DA66-4FFE-8023-68685650DA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44746" y="5503727"/>
            <a:ext cx="64008" cy="64008"/>
          </a:xfrm>
          <a:prstGeom prst="rect">
            <a:avLst/>
          </a:prstGeom>
        </p:spPr>
      </p:pic>
      <p:pic>
        <p:nvPicPr>
          <p:cNvPr id="44" name="Picture 43">
            <a:extLst>
              <a:ext uri="{FF2B5EF4-FFF2-40B4-BE49-F238E27FC236}">
                <a16:creationId xmlns:a16="http://schemas.microsoft.com/office/drawing/2014/main" id="{ACD0D6F8-193B-4B04-8ACD-83752191B4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16602" y="6683634"/>
            <a:ext cx="76200" cy="76200"/>
          </a:xfrm>
          <a:prstGeom prst="rect">
            <a:avLst/>
          </a:prstGeom>
        </p:spPr>
      </p:pic>
      <p:pic>
        <p:nvPicPr>
          <p:cNvPr id="45" name="Picture 44">
            <a:extLst>
              <a:ext uri="{FF2B5EF4-FFF2-40B4-BE49-F238E27FC236}">
                <a16:creationId xmlns:a16="http://schemas.microsoft.com/office/drawing/2014/main" id="{CD110A49-515B-403B-9605-A3ED3C74F2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75" y="603528"/>
            <a:ext cx="64008" cy="64008"/>
          </a:xfrm>
          <a:prstGeom prst="rect">
            <a:avLst/>
          </a:prstGeom>
        </p:spPr>
      </p:pic>
      <p:pic>
        <p:nvPicPr>
          <p:cNvPr id="46" name="Picture 45" descr="A picture containing text&#10;&#10;Description automatically generated">
            <a:extLst>
              <a:ext uri="{FF2B5EF4-FFF2-40B4-BE49-F238E27FC236}">
                <a16:creationId xmlns:a16="http://schemas.microsoft.com/office/drawing/2014/main" id="{2F075CAE-F5D9-44CB-B25C-C11783006B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303" y="690970"/>
            <a:ext cx="353569" cy="438913"/>
          </a:xfrm>
          <a:prstGeom prst="rect">
            <a:avLst/>
          </a:prstGeom>
        </p:spPr>
      </p:pic>
      <p:pic>
        <p:nvPicPr>
          <p:cNvPr id="47" name="Picture 46">
            <a:extLst>
              <a:ext uri="{FF2B5EF4-FFF2-40B4-BE49-F238E27FC236}">
                <a16:creationId xmlns:a16="http://schemas.microsoft.com/office/drawing/2014/main" id="{BCC222DE-66BF-42EF-8AEF-6A4A846637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2350" y="1314003"/>
            <a:ext cx="64008" cy="64008"/>
          </a:xfrm>
          <a:prstGeom prst="rect">
            <a:avLst/>
          </a:prstGeom>
        </p:spPr>
      </p:pic>
    </p:spTree>
    <p:extLst>
      <p:ext uri="{BB962C8B-B14F-4D97-AF65-F5344CB8AC3E}">
        <p14:creationId xmlns:p14="http://schemas.microsoft.com/office/powerpoint/2010/main" val="1039229869"/>
      </p:ext>
    </p:extLst>
  </p:cSld>
  <p:clrMapOvr>
    <a:masterClrMapping/>
  </p:clrMapOvr>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44546A"/>
      </a:dk2>
      <a:lt2>
        <a:srgbClr val="E7E6E6"/>
      </a:lt2>
      <a:accent1>
        <a:srgbClr val="4472C4"/>
      </a:accent1>
      <a:accent2>
        <a:srgbClr val="ED7D31"/>
      </a:accent2>
      <a:accent3>
        <a:srgbClr val="A5A5A5"/>
      </a:accent3>
      <a:accent4>
        <a:srgbClr val="ADDED9"/>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3138</TotalTime>
  <Words>649</Words>
  <Application>Microsoft Office PowerPoint</Application>
  <PresentationFormat>Widescreen</PresentationFormat>
  <Paragraphs>160</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 Rounded MT Bold</vt:lpstr>
      <vt:lpstr>Calibri</vt:lpstr>
      <vt:lpstr>Calibri Light</vt:lpstr>
      <vt:lpstr>Segoe UI Semilight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Liora Pinkhasov</dc:creator>
  <cp:lastModifiedBy>Liora Pinkhasov</cp:lastModifiedBy>
  <cp:revision>82</cp:revision>
  <dcterms:created xsi:type="dcterms:W3CDTF">2020-11-06T13:54:17Z</dcterms:created>
  <dcterms:modified xsi:type="dcterms:W3CDTF">2021-05-24T15:12:15Z</dcterms:modified>
</cp:coreProperties>
</file>